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8" r:id="rId4"/>
    <p:sldMasterId id="2147483773" r:id="rId5"/>
    <p:sldMasterId id="2147483720" r:id="rId6"/>
    <p:sldMasterId id="2147483792" r:id="rId7"/>
  </p:sldMasterIdLst>
  <p:notesMasterIdLst>
    <p:notesMasterId r:id="rId19"/>
  </p:notesMasterIdLst>
  <p:handoutMasterIdLst>
    <p:handoutMasterId r:id="rId20"/>
  </p:handoutMasterIdLst>
  <p:sldIdLst>
    <p:sldId id="256" r:id="rId8"/>
    <p:sldId id="257" r:id="rId9"/>
    <p:sldId id="261" r:id="rId10"/>
    <p:sldId id="262" r:id="rId11"/>
    <p:sldId id="265" r:id="rId12"/>
    <p:sldId id="266" r:id="rId13"/>
    <p:sldId id="267" r:id="rId14"/>
    <p:sldId id="268" r:id="rId15"/>
    <p:sldId id="269" r:id="rId16"/>
    <p:sldId id="270" r:id="rId17"/>
    <p:sldId id="2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 slides" id="{E73A29F2-40A3-394B-8E8C-F19F298FF94F}">
          <p14:sldIdLst>
            <p14:sldId id="256"/>
            <p14:sldId id="257"/>
            <p14:sldId id="261"/>
            <p14:sldId id="262"/>
            <p14:sldId id="265"/>
            <p14:sldId id="266"/>
            <p14:sldId id="267"/>
            <p14:sldId id="268"/>
            <p14:sldId id="269"/>
            <p14:sldId id="270"/>
          </p14:sldIdLst>
        </p14:section>
        <p14:section name="Content slides" id="{8F7E6734-1A14-6A45-B486-55C031C4E82B}">
          <p14:sldIdLst/>
        </p14:section>
        <p14:section name="Overview" id="{F241D7B7-93CA-6746-9683-BC4058F50C8B}">
          <p14:sldIdLst/>
        </p14:section>
        <p14:section name="Trace Context" id="{CACF9311-2A42-A145-86F9-4429D376D79C}">
          <p14:sldIdLst/>
        </p14:section>
        <p14:section name="Open Observability in Action" id="{0F11D1E9-EF36-4C41-9C90-4EE702CEDF46}">
          <p14:sldIdLst/>
        </p14:section>
        <p14:section name="Planned Product Support" id="{96CD9CC7-AFDF-BB42-BA55-37DFA92525BC}">
          <p14:sldIdLst/>
        </p14:section>
        <p14:section name="Recommendation Product Support" id="{655657CA-91DC-3144-8C77-555D8BBFF1F1}">
          <p14:sldIdLst/>
        </p14:section>
        <p14:section name="Ending slide" id="{ED55441F-278A-294D-9CD5-12E09AC67BCF}">
          <p14:sldIdLst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4346"/>
    <a:srgbClr val="0F1419"/>
    <a:srgbClr val="1D2433"/>
    <a:srgbClr val="565D6A"/>
    <a:srgbClr val="191B21"/>
    <a:srgbClr val="712F90"/>
    <a:srgbClr val="2583EE"/>
    <a:srgbClr val="F8F8F8"/>
    <a:srgbClr val="141414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686682-BC8A-6E40-AE73-A5117704B0F2}" v="13" dt="2018-11-07T13:39:30.2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47"/>
  </p:normalViewPr>
  <p:slideViewPr>
    <p:cSldViewPr snapToGrid="0">
      <p:cViewPr varScale="1">
        <p:scale>
          <a:sx n="143" d="100"/>
          <a:sy n="143" d="100"/>
        </p:scale>
        <p:origin x="2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1.xml" Id="rId8" /><Relationship Type="http://schemas.openxmlformats.org/officeDocument/2006/relationships/slide" Target="slides/slide6.xml" Id="rId13" /><Relationship Type="http://schemas.openxmlformats.org/officeDocument/2006/relationships/slide" Target="slides/slide11.xml" Id="rId18" /><Relationship Type="http://schemas.microsoft.com/office/2015/10/relationships/revisionInfo" Target="revisionInfo.xml" Id="rId26" /><Relationship Type="http://schemas.openxmlformats.org/officeDocument/2006/relationships/customXml" Target="../customXml/item3.xml" Id="rId3" /><Relationship Type="http://schemas.openxmlformats.org/officeDocument/2006/relationships/presProps" Target="presProps.xml" Id="rId21" /><Relationship Type="http://schemas.openxmlformats.org/officeDocument/2006/relationships/slideMaster" Target="slideMasters/slideMaster4.xml" Id="rId7" /><Relationship Type="http://schemas.openxmlformats.org/officeDocument/2006/relationships/slide" Target="slides/slide5.xml" Id="rId12" /><Relationship Type="http://schemas.openxmlformats.org/officeDocument/2006/relationships/slide" Target="slides/slide10.xml" Id="rId17" /><Relationship Type="http://schemas.openxmlformats.org/officeDocument/2006/relationships/customXml" Target="../customXml/item2.xml" Id="rId2" /><Relationship Type="http://schemas.openxmlformats.org/officeDocument/2006/relationships/slide" Target="slides/slide9.xml" Id="rId16" /><Relationship Type="http://schemas.openxmlformats.org/officeDocument/2006/relationships/handoutMaster" Target="handoutMasters/handoutMaster1.xml" Id="rId20" /><Relationship Type="http://schemas.openxmlformats.org/officeDocument/2006/relationships/customXml" Target="../customXml/item1.xml" Id="rId1" /><Relationship Type="http://schemas.openxmlformats.org/officeDocument/2006/relationships/slideMaster" Target="slideMasters/slideMaster3.xml" Id="rId6" /><Relationship Type="http://schemas.openxmlformats.org/officeDocument/2006/relationships/slide" Target="slides/slide4.xml" Id="rId11" /><Relationship Type="http://schemas.openxmlformats.org/officeDocument/2006/relationships/tableStyles" Target="tableStyles.xml" Id="rId24" /><Relationship Type="http://schemas.openxmlformats.org/officeDocument/2006/relationships/slideMaster" Target="slideMasters/slideMaster2.xml" Id="rId5" /><Relationship Type="http://schemas.openxmlformats.org/officeDocument/2006/relationships/slide" Target="slides/slide8.xml" Id="rId15" /><Relationship Type="http://schemas.openxmlformats.org/officeDocument/2006/relationships/theme" Target="theme/theme1.xml" Id="rId23" /><Relationship Type="http://schemas.openxmlformats.org/officeDocument/2006/relationships/slide" Target="slides/slide3.xml" Id="rId10" /><Relationship Type="http://schemas.openxmlformats.org/officeDocument/2006/relationships/notesMaster" Target="notesMasters/notesMaster1.xml" Id="rId19" /><Relationship Type="http://schemas.openxmlformats.org/officeDocument/2006/relationships/slideMaster" Target="slideMasters/slideMaster1.xml" Id="rId4" /><Relationship Type="http://schemas.openxmlformats.org/officeDocument/2006/relationships/slide" Target="slides/slide2.xml" Id="rId9" /><Relationship Type="http://schemas.openxmlformats.org/officeDocument/2006/relationships/slide" Target="slides/slide7.xml" Id="rId14" /><Relationship Type="http://schemas.openxmlformats.org/officeDocument/2006/relationships/viewProps" Target="viewProps.xml" Id="rId22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804238-EC80-FB4B-941E-9312C939D7D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CB66F3-392C-0A47-831D-48D35E34580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55B36-A5B0-104D-B8CD-F883848663BE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2738F3-C544-884A-A94D-4731DAAC177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C86229-D175-5649-8942-DE7F23C5E0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AC09F1-4DD7-EA47-BCAC-42996FCC14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755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sv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C5C96F-C94A-4B4F-99A7-E5756576ABC1}" type="datetimeFigureOut">
              <a:rPr lang="en-US" smtClean="0"/>
              <a:t>11/7/18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1038F-6634-544B-85D0-0C51AF60D7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877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A3D48-8058-2D42-9309-EA8DD88BA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spcAft>
                <a:spcPts val="0"/>
              </a:spcAft>
              <a:defRPr/>
            </a:lvl1pPr>
            <a:lvl2pPr>
              <a:lnSpc>
                <a:spcPct val="120000"/>
              </a:lnSpc>
              <a:spcAft>
                <a:spcPts val="0"/>
              </a:spcAft>
              <a:defRPr/>
            </a:lvl2pPr>
            <a:lvl3pPr>
              <a:lnSpc>
                <a:spcPct val="120000"/>
              </a:lnSpc>
              <a:spcAft>
                <a:spcPts val="0"/>
              </a:spcAft>
              <a:defRPr/>
            </a:lvl3pPr>
            <a:lvl4pPr>
              <a:lnSpc>
                <a:spcPct val="120000"/>
              </a:lnSpc>
              <a:spcAft>
                <a:spcPts val="0"/>
              </a:spcAft>
              <a:defRPr/>
            </a:lvl4pPr>
            <a:lvl5pPr>
              <a:lnSpc>
                <a:spcPct val="120000"/>
              </a:lnSpc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3144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no presenter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9817E17-C290-2E44-B812-7DC6ECAE4F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-4717" r="35664" b="56705"/>
          <a:stretch/>
        </p:blipFill>
        <p:spPr>
          <a:xfrm rot="16200000">
            <a:off x="3396205" y="-1934132"/>
            <a:ext cx="6858001" cy="1073359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408AAD5-C996-E54C-A290-59F0B906B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67503"/>
            <a:ext cx="7971181" cy="192748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5400" b="1" i="0" kern="12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2C73D0BB-DD4A-AA45-B146-5858965BFD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3951675"/>
            <a:ext cx="7971181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613BE1-5A2B-9C4B-904E-52D87FBBBE0F}"/>
              </a:ext>
            </a:extLst>
          </p:cNvPr>
          <p:cNvCxnSpPr>
            <a:cxnSpLocks/>
          </p:cNvCxnSpPr>
          <p:nvPr userDrawn="1"/>
        </p:nvCxnSpPr>
        <p:spPr>
          <a:xfrm>
            <a:off x="934450" y="3397293"/>
            <a:ext cx="7753316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F184A7AC-7381-9E4F-A084-AB75B881D0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423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0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100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1 presen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818248" y="2886532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John Doe</a:t>
            </a:r>
          </a:p>
          <a:p>
            <a:pPr lvl="0"/>
            <a:r>
              <a:rPr lang="en-US"/>
              <a:t>Title</a:t>
            </a:r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47D16EFB-54D7-EF41-A83B-6CE814FCE82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FEC7FF6-51B1-804C-838C-CB22FB337D3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726680" y="1580357"/>
            <a:ext cx="4465307" cy="3697287"/>
          </a:xfrm>
          <a:custGeom>
            <a:avLst/>
            <a:gdLst>
              <a:gd name="connsiteX0" fmla="*/ 0 w 3692525"/>
              <a:gd name="connsiteY0" fmla="*/ 3697287 h 3697287"/>
              <a:gd name="connsiteX1" fmla="*/ 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  <a:gd name="connsiteX0" fmla="*/ 0 w 3692525"/>
              <a:gd name="connsiteY0" fmla="*/ 3697287 h 3697287"/>
              <a:gd name="connsiteX1" fmla="*/ 53975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2525" h="3697287">
                <a:moveTo>
                  <a:pt x="0" y="3697287"/>
                </a:moveTo>
                <a:lnTo>
                  <a:pt x="539750" y="0"/>
                </a:lnTo>
                <a:lnTo>
                  <a:pt x="3692525" y="0"/>
                </a:lnTo>
                <a:lnTo>
                  <a:pt x="3692525" y="3697287"/>
                </a:lnTo>
                <a:lnTo>
                  <a:pt x="0" y="3697287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2A418B-0B8F-4946-92B2-7FB5126DBB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81991"/>
            <a:ext cx="4617720" cy="250349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5400" b="1" i="0" kern="12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5C534D8-E674-3E4F-8F31-321E1171FB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142175"/>
            <a:ext cx="4617720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AF7A2F2-ED27-C746-8CEC-9562FCC046BA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87793"/>
            <a:ext cx="452147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25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00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1000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2 presenter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6867C5-9B24-2042-910E-14BAB9989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81991"/>
            <a:ext cx="5196840" cy="250349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5400" b="1" i="0" kern="12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9DD88-ACE4-DC49-AB05-8AACE7793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142175"/>
            <a:ext cx="5196840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F63901B-9FFE-4847-AF93-786616A2AAB3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87793"/>
            <a:ext cx="510059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33160" y="1428908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John Doe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18" name="Text Placeholder 59">
            <a:extLst>
              <a:ext uri="{FF2B5EF4-FFF2-40B4-BE49-F238E27FC236}">
                <a16:creationId xmlns:a16="http://schemas.microsoft.com/office/drawing/2014/main" id="{F49255DD-148E-2D4C-AC67-99ED6C50286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233160" y="4800695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John Doe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582F5221-374E-4D49-AB17-A3803A350F6A}"/>
              </a:ext>
            </a:extLst>
          </p:cNvPr>
          <p:cNvSpPr>
            <a:spLocks noGrp="1" noChangeAspect="1"/>
          </p:cNvSpPr>
          <p:nvPr>
            <p:ph type="pic" sz="quarter" idx="36"/>
          </p:nvPr>
        </p:nvSpPr>
        <p:spPr>
          <a:xfrm>
            <a:off x="8497824" y="0"/>
            <a:ext cx="3697452" cy="3694176"/>
          </a:xfrm>
          <a:custGeom>
            <a:avLst/>
            <a:gdLst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7921 w 3627921"/>
              <a:gd name="connsiteY3" fmla="*/ 3627921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14669 w 3627921"/>
              <a:gd name="connsiteY3" fmla="*/ 3111086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3833 w 3627921"/>
              <a:gd name="connsiteY3" fmla="*/ 3101923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514701 w 3627921"/>
              <a:gd name="connsiteY3" fmla="*/ 3067624 h 3627921"/>
              <a:gd name="connsiteX4" fmla="*/ 0 w 3627921"/>
              <a:gd name="connsiteY4" fmla="*/ 3627921 h 3627921"/>
              <a:gd name="connsiteX0" fmla="*/ 0 w 3631138"/>
              <a:gd name="connsiteY0" fmla="*/ 3627921 h 3627921"/>
              <a:gd name="connsiteX1" fmla="*/ 0 w 3631138"/>
              <a:gd name="connsiteY1" fmla="*/ 0 h 3627921"/>
              <a:gd name="connsiteX2" fmla="*/ 3627921 w 3631138"/>
              <a:gd name="connsiteY2" fmla="*/ 0 h 3627921"/>
              <a:gd name="connsiteX3" fmla="*/ 3630069 w 3631138"/>
              <a:gd name="connsiteY3" fmla="*/ 3101923 h 3627921"/>
              <a:gd name="connsiteX4" fmla="*/ 0 w 3631138"/>
              <a:gd name="connsiteY4" fmla="*/ 3627921 h 362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1138" h="3627921">
                <a:moveTo>
                  <a:pt x="0" y="3627921"/>
                </a:moveTo>
                <a:lnTo>
                  <a:pt x="0" y="0"/>
                </a:lnTo>
                <a:lnTo>
                  <a:pt x="3627921" y="0"/>
                </a:lnTo>
                <a:cubicBezTo>
                  <a:pt x="3623504" y="1037029"/>
                  <a:pt x="3634486" y="2064894"/>
                  <a:pt x="3630069" y="3101923"/>
                </a:cubicBezTo>
                <a:lnTo>
                  <a:pt x="0" y="3627921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DF8F65-4077-E440-AF0D-021F4F2D9C4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497824" y="3152549"/>
            <a:ext cx="3694417" cy="3705451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47D16EFB-54D7-EF41-A83B-6CE814FCE82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473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00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1000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3 presenter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6867C5-9B24-2042-910E-14BAB9989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81991"/>
            <a:ext cx="6202305" cy="250349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5400" b="1" i="0" kern="12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9DD88-ACE4-DC49-AB05-8AACE7793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142175"/>
            <a:ext cx="6202305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F63901B-9FFE-4847-AF93-786616A2AAB3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87793"/>
            <a:ext cx="6111427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74327" y="726054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John Doe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582F5221-374E-4D49-AB17-A3803A350F6A}"/>
              </a:ext>
            </a:extLst>
          </p:cNvPr>
          <p:cNvSpPr>
            <a:spLocks noGrp="1" noChangeAspect="1"/>
          </p:cNvSpPr>
          <p:nvPr>
            <p:ph type="pic" sz="quarter" idx="36"/>
          </p:nvPr>
        </p:nvSpPr>
        <p:spPr>
          <a:xfrm>
            <a:off x="9644954" y="1"/>
            <a:ext cx="2550322" cy="2548063"/>
          </a:xfrm>
          <a:custGeom>
            <a:avLst/>
            <a:gdLst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7921 w 3627921"/>
              <a:gd name="connsiteY3" fmla="*/ 3627921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14669 w 3627921"/>
              <a:gd name="connsiteY3" fmla="*/ 3111086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3833 w 3627921"/>
              <a:gd name="connsiteY3" fmla="*/ 3101923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514701 w 3627921"/>
              <a:gd name="connsiteY3" fmla="*/ 3067624 h 3627921"/>
              <a:gd name="connsiteX4" fmla="*/ 0 w 3627921"/>
              <a:gd name="connsiteY4" fmla="*/ 3627921 h 3627921"/>
              <a:gd name="connsiteX0" fmla="*/ 0 w 3631138"/>
              <a:gd name="connsiteY0" fmla="*/ 3627921 h 3627921"/>
              <a:gd name="connsiteX1" fmla="*/ 0 w 3631138"/>
              <a:gd name="connsiteY1" fmla="*/ 0 h 3627921"/>
              <a:gd name="connsiteX2" fmla="*/ 3627921 w 3631138"/>
              <a:gd name="connsiteY2" fmla="*/ 0 h 3627921"/>
              <a:gd name="connsiteX3" fmla="*/ 3630069 w 3631138"/>
              <a:gd name="connsiteY3" fmla="*/ 3101923 h 3627921"/>
              <a:gd name="connsiteX4" fmla="*/ 0 w 3631138"/>
              <a:gd name="connsiteY4" fmla="*/ 3627921 h 362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1138" h="3627921">
                <a:moveTo>
                  <a:pt x="0" y="3627921"/>
                </a:moveTo>
                <a:lnTo>
                  <a:pt x="0" y="0"/>
                </a:lnTo>
                <a:lnTo>
                  <a:pt x="3627921" y="0"/>
                </a:lnTo>
                <a:cubicBezTo>
                  <a:pt x="3623504" y="1037029"/>
                  <a:pt x="3634486" y="2064894"/>
                  <a:pt x="3630069" y="3101923"/>
                </a:cubicBezTo>
                <a:lnTo>
                  <a:pt x="0" y="3627921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DF8F65-4077-E440-AF0D-021F4F2D9C4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9647049" y="2151081"/>
            <a:ext cx="2548227" cy="2555838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0CACDC7-5EAA-2344-9321-AFDFA85C33D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9647049" y="4302162"/>
            <a:ext cx="2548227" cy="2555838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4" name="Text Placeholder 59">
            <a:extLst>
              <a:ext uri="{FF2B5EF4-FFF2-40B4-BE49-F238E27FC236}">
                <a16:creationId xmlns:a16="http://schemas.microsoft.com/office/drawing/2014/main" id="{B7FA887B-BEE3-694E-A3CA-08A2D0EA97D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374327" y="2886531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John Doe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15" name="Text Placeholder 59">
            <a:extLst>
              <a:ext uri="{FF2B5EF4-FFF2-40B4-BE49-F238E27FC236}">
                <a16:creationId xmlns:a16="http://schemas.microsoft.com/office/drawing/2014/main" id="{0C01EC1A-A9F4-3749-9811-57CA3A9E9B2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374327" y="5037612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John Doe</a:t>
            </a:r>
          </a:p>
          <a:p>
            <a:pPr lvl="0"/>
            <a:r>
              <a:rPr lang="en-US"/>
              <a:t>Title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BE838826-BEA7-F444-9A12-EC09F05CFAB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930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00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1000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(4 presenter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F4969A38-6B3C-2E47-B31F-4D4301A3DE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1022" r="35664" b="53597"/>
          <a:stretch/>
        </p:blipFill>
        <p:spPr>
          <a:xfrm rot="16200000">
            <a:off x="2666998" y="-2666999"/>
            <a:ext cx="6858001" cy="12192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6867C5-9B24-2042-910E-14BAB9989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81991"/>
            <a:ext cx="6743700" cy="250349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lang="en-US" sz="5400" b="1" i="0" kern="12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9DD88-ACE4-DC49-AB05-8AACE7793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142175"/>
            <a:ext cx="6743700" cy="878561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0" i="0" kern="1200" dirty="0">
                <a:gradFill flip="none" rotWithShape="1">
                  <a:gsLst>
                    <a:gs pos="0">
                      <a:srgbClr val="1496FF"/>
                    </a:gs>
                    <a:gs pos="0">
                      <a:srgbClr val="2583EE"/>
                    </a:gs>
                    <a:gs pos="100000">
                      <a:srgbClr val="712F90"/>
                    </a:gs>
                  </a:gsLst>
                  <a:lin ang="0" scaled="1"/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F63901B-9FFE-4847-AF93-786616A2AAB3}"/>
              </a:ext>
            </a:extLst>
          </p:cNvPr>
          <p:cNvCxnSpPr>
            <a:cxnSpLocks/>
          </p:cNvCxnSpPr>
          <p:nvPr userDrawn="1"/>
        </p:nvCxnSpPr>
        <p:spPr>
          <a:xfrm>
            <a:off x="934450" y="3587793"/>
            <a:ext cx="6647450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59">
            <a:extLst>
              <a:ext uri="{FF2B5EF4-FFF2-40B4-BE49-F238E27FC236}">
                <a16:creationId xmlns:a16="http://schemas.microsoft.com/office/drawing/2014/main" id="{C00852C6-9DCC-2A4E-B962-4DE081D0D3B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970188" y="557175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John Doe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18" name="Text Placeholder 59">
            <a:extLst>
              <a:ext uri="{FF2B5EF4-FFF2-40B4-BE49-F238E27FC236}">
                <a16:creationId xmlns:a16="http://schemas.microsoft.com/office/drawing/2014/main" id="{F49255DD-148E-2D4C-AC67-99ED6C50286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970188" y="5386124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John Doe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582F5221-374E-4D49-AB17-A3803A350F6A}"/>
              </a:ext>
            </a:extLst>
          </p:cNvPr>
          <p:cNvSpPr>
            <a:spLocks noGrp="1" noChangeAspect="1"/>
          </p:cNvSpPr>
          <p:nvPr>
            <p:ph type="pic" sz="quarter" idx="36"/>
          </p:nvPr>
        </p:nvSpPr>
        <p:spPr>
          <a:xfrm>
            <a:off x="10245028" y="1"/>
            <a:ext cx="1950248" cy="1948521"/>
          </a:xfrm>
          <a:custGeom>
            <a:avLst/>
            <a:gdLst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7921 w 3627921"/>
              <a:gd name="connsiteY3" fmla="*/ 3627921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14669 w 3627921"/>
              <a:gd name="connsiteY3" fmla="*/ 3111086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623833 w 3627921"/>
              <a:gd name="connsiteY3" fmla="*/ 3101923 h 3627921"/>
              <a:gd name="connsiteX4" fmla="*/ 0 w 3627921"/>
              <a:gd name="connsiteY4" fmla="*/ 3627921 h 3627921"/>
              <a:gd name="connsiteX0" fmla="*/ 0 w 3627921"/>
              <a:gd name="connsiteY0" fmla="*/ 3627921 h 3627921"/>
              <a:gd name="connsiteX1" fmla="*/ 0 w 3627921"/>
              <a:gd name="connsiteY1" fmla="*/ 0 h 3627921"/>
              <a:gd name="connsiteX2" fmla="*/ 3627921 w 3627921"/>
              <a:gd name="connsiteY2" fmla="*/ 0 h 3627921"/>
              <a:gd name="connsiteX3" fmla="*/ 3514701 w 3627921"/>
              <a:gd name="connsiteY3" fmla="*/ 3067624 h 3627921"/>
              <a:gd name="connsiteX4" fmla="*/ 0 w 3627921"/>
              <a:gd name="connsiteY4" fmla="*/ 3627921 h 3627921"/>
              <a:gd name="connsiteX0" fmla="*/ 0 w 3631138"/>
              <a:gd name="connsiteY0" fmla="*/ 3627921 h 3627921"/>
              <a:gd name="connsiteX1" fmla="*/ 0 w 3631138"/>
              <a:gd name="connsiteY1" fmla="*/ 0 h 3627921"/>
              <a:gd name="connsiteX2" fmla="*/ 3627921 w 3631138"/>
              <a:gd name="connsiteY2" fmla="*/ 0 h 3627921"/>
              <a:gd name="connsiteX3" fmla="*/ 3630069 w 3631138"/>
              <a:gd name="connsiteY3" fmla="*/ 3101923 h 3627921"/>
              <a:gd name="connsiteX4" fmla="*/ 0 w 3631138"/>
              <a:gd name="connsiteY4" fmla="*/ 3627921 h 3627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31138" h="3627921">
                <a:moveTo>
                  <a:pt x="0" y="3627921"/>
                </a:moveTo>
                <a:lnTo>
                  <a:pt x="0" y="0"/>
                </a:lnTo>
                <a:lnTo>
                  <a:pt x="3627921" y="0"/>
                </a:lnTo>
                <a:cubicBezTo>
                  <a:pt x="3623504" y="1037029"/>
                  <a:pt x="3634486" y="2064894"/>
                  <a:pt x="3630069" y="3101923"/>
                </a:cubicBezTo>
                <a:lnTo>
                  <a:pt x="0" y="3627921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ADF8F65-4077-E440-AF0D-021F4F2D9C4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46630" y="1620403"/>
            <a:ext cx="1948646" cy="1954466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50CACDC7-5EAA-2344-9321-AFDFA85C33D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246630" y="3263442"/>
            <a:ext cx="1948646" cy="1954466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C14F8DBD-FF0E-F64F-B879-41CC8037549F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0246630" y="4903534"/>
            <a:ext cx="1948646" cy="1954466"/>
          </a:xfrm>
          <a:custGeom>
            <a:avLst/>
            <a:gdLst>
              <a:gd name="connsiteX0" fmla="*/ 0 w 3694112"/>
              <a:gd name="connsiteY0" fmla="*/ 3163887 h 3163887"/>
              <a:gd name="connsiteX1" fmla="*/ 0 w 3694112"/>
              <a:gd name="connsiteY1" fmla="*/ 0 h 3163887"/>
              <a:gd name="connsiteX2" fmla="*/ 3694112 w 3694112"/>
              <a:gd name="connsiteY2" fmla="*/ 0 h 3163887"/>
              <a:gd name="connsiteX3" fmla="*/ 3694112 w 3694112"/>
              <a:gd name="connsiteY3" fmla="*/ 3163887 h 3163887"/>
              <a:gd name="connsiteX4" fmla="*/ 0 w 3694112"/>
              <a:gd name="connsiteY4" fmla="*/ 3163887 h 3163887"/>
              <a:gd name="connsiteX0" fmla="*/ 0 w 3694112"/>
              <a:gd name="connsiteY0" fmla="*/ 3686401 h 3686401"/>
              <a:gd name="connsiteX1" fmla="*/ 0 w 3694112"/>
              <a:gd name="connsiteY1" fmla="*/ 522514 h 3686401"/>
              <a:gd name="connsiteX2" fmla="*/ 3694112 w 3694112"/>
              <a:gd name="connsiteY2" fmla="*/ 0 h 3686401"/>
              <a:gd name="connsiteX3" fmla="*/ 3694112 w 3694112"/>
              <a:gd name="connsiteY3" fmla="*/ 3686401 h 3686401"/>
              <a:gd name="connsiteX4" fmla="*/ 0 w 3694112"/>
              <a:gd name="connsiteY4" fmla="*/ 3686401 h 3686401"/>
              <a:gd name="connsiteX0" fmla="*/ 0 w 3697287"/>
              <a:gd name="connsiteY0" fmla="*/ 3699101 h 3699101"/>
              <a:gd name="connsiteX1" fmla="*/ 0 w 3697287"/>
              <a:gd name="connsiteY1" fmla="*/ 535214 h 3699101"/>
              <a:gd name="connsiteX2" fmla="*/ 3697287 w 3697287"/>
              <a:gd name="connsiteY2" fmla="*/ 0 h 3699101"/>
              <a:gd name="connsiteX3" fmla="*/ 3694112 w 3697287"/>
              <a:gd name="connsiteY3" fmla="*/ 3699101 h 3699101"/>
              <a:gd name="connsiteX4" fmla="*/ 0 w 3697287"/>
              <a:gd name="connsiteY4" fmla="*/ 3699101 h 3699101"/>
              <a:gd name="connsiteX0" fmla="*/ 0 w 3694417"/>
              <a:gd name="connsiteY0" fmla="*/ 3705451 h 3705451"/>
              <a:gd name="connsiteX1" fmla="*/ 0 w 3694417"/>
              <a:gd name="connsiteY1" fmla="*/ 541564 h 3705451"/>
              <a:gd name="connsiteX2" fmla="*/ 3694112 w 3694417"/>
              <a:gd name="connsiteY2" fmla="*/ 0 h 3705451"/>
              <a:gd name="connsiteX3" fmla="*/ 3694112 w 3694417"/>
              <a:gd name="connsiteY3" fmla="*/ 3705451 h 3705451"/>
              <a:gd name="connsiteX4" fmla="*/ 0 w 3694417"/>
              <a:gd name="connsiteY4" fmla="*/ 3705451 h 37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4417" h="3705451">
                <a:moveTo>
                  <a:pt x="0" y="3705451"/>
                </a:moveTo>
                <a:lnTo>
                  <a:pt x="0" y="541564"/>
                </a:lnTo>
                <a:lnTo>
                  <a:pt x="3694112" y="0"/>
                </a:lnTo>
                <a:cubicBezTo>
                  <a:pt x="3693054" y="1233034"/>
                  <a:pt x="3695170" y="2472417"/>
                  <a:pt x="3694112" y="3705451"/>
                </a:cubicBezTo>
                <a:lnTo>
                  <a:pt x="0" y="3705451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4" name="Text Placeholder 59">
            <a:extLst>
              <a:ext uri="{FF2B5EF4-FFF2-40B4-BE49-F238E27FC236}">
                <a16:creationId xmlns:a16="http://schemas.microsoft.com/office/drawing/2014/main" id="{B7FA887B-BEE3-694E-A3CA-08A2D0EA97D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7970188" y="2166825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John Doe</a:t>
            </a:r>
          </a:p>
          <a:p>
            <a:pPr lvl="0"/>
            <a:r>
              <a:rPr lang="en-US"/>
              <a:t>Title</a:t>
            </a:r>
          </a:p>
        </p:txBody>
      </p:sp>
      <p:sp>
        <p:nvSpPr>
          <p:cNvPr id="15" name="Text Placeholder 59">
            <a:extLst>
              <a:ext uri="{FF2B5EF4-FFF2-40B4-BE49-F238E27FC236}">
                <a16:creationId xmlns:a16="http://schemas.microsoft.com/office/drawing/2014/main" id="{0C01EC1A-A9F4-3749-9811-57CA3A9E9B2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970188" y="3776474"/>
            <a:ext cx="1938900" cy="1084937"/>
          </a:xfrm>
        </p:spPr>
        <p:txBody>
          <a:bodyPr anchor="ctr">
            <a:norm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400"/>
            </a:lvl1pPr>
          </a:lstStyle>
          <a:p>
            <a:pPr lvl="0"/>
            <a:r>
              <a:rPr lang="en-US"/>
              <a:t>John Doe</a:t>
            </a:r>
          </a:p>
          <a:p>
            <a:pPr lvl="0"/>
            <a:r>
              <a:rPr lang="en-US"/>
              <a:t>Title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9E5204E7-4623-D84D-9F3C-3DE8650B09E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2794" y="5729776"/>
            <a:ext cx="2827404" cy="49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91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00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1000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4481945" cy="4652963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/>
            </a:lvl1pPr>
            <a:lvl2pPr>
              <a:lnSpc>
                <a:spcPct val="120000"/>
              </a:lnSpc>
              <a:defRPr sz="1800"/>
            </a:lvl2pPr>
            <a:lvl3pPr>
              <a:lnSpc>
                <a:spcPct val="120000"/>
              </a:lnSpc>
              <a:defRPr sz="16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4CCE3FA1-96CD-B142-A067-84A01CBB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46964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797729-DB87-9940-906F-E934CC1642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8177" t="6498" r="29419" b="29677"/>
          <a:stretch/>
        </p:blipFill>
        <p:spPr>
          <a:xfrm rot="16200000">
            <a:off x="2666999" y="-2663338"/>
            <a:ext cx="6858001" cy="12192000"/>
          </a:xfrm>
          <a:prstGeom prst="rect">
            <a:avLst/>
          </a:prstGeom>
          <a:effectLst/>
        </p:spPr>
      </p:pic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7101AEA5-3D24-A647-AD7B-EAAF63952D2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5593068" y="1"/>
            <a:ext cx="6598920" cy="6867608"/>
          </a:xfrm>
          <a:custGeom>
            <a:avLst/>
            <a:gdLst>
              <a:gd name="connsiteX0" fmla="*/ 0 w 3692525"/>
              <a:gd name="connsiteY0" fmla="*/ 3697287 h 3697287"/>
              <a:gd name="connsiteX1" fmla="*/ 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  <a:gd name="connsiteX0" fmla="*/ 0 w 3692525"/>
              <a:gd name="connsiteY0" fmla="*/ 3697287 h 3697287"/>
              <a:gd name="connsiteX1" fmla="*/ 53975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2525" h="3697287">
                <a:moveTo>
                  <a:pt x="0" y="3697287"/>
                </a:moveTo>
                <a:lnTo>
                  <a:pt x="539750" y="0"/>
                </a:lnTo>
                <a:lnTo>
                  <a:pt x="3692525" y="0"/>
                </a:lnTo>
                <a:lnTo>
                  <a:pt x="3692525" y="3697287"/>
                </a:lnTo>
                <a:lnTo>
                  <a:pt x="0" y="3697287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915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498" y="365126"/>
            <a:ext cx="7762301" cy="736844"/>
          </a:xfrm>
        </p:spPr>
        <p:txBody>
          <a:bodyPr/>
          <a:lstStyle>
            <a:lvl1pPr>
              <a:defRPr sz="257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A3D48-8058-2D42-9309-EA8DD88B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1498" y="1524000"/>
            <a:ext cx="7762301" cy="46529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D54E87-063F-BE4E-9C70-6C2338426206}"/>
              </a:ext>
            </a:extLst>
          </p:cNvPr>
          <p:cNvSpPr/>
          <p:nvPr userDrawn="1"/>
        </p:nvSpPr>
        <p:spPr>
          <a:xfrm>
            <a:off x="0" y="0"/>
            <a:ext cx="298304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C59E46-B3C3-3648-9D2A-D59F7798E80B}"/>
              </a:ext>
            </a:extLst>
          </p:cNvPr>
          <p:cNvCxnSpPr>
            <a:cxnSpLocks/>
          </p:cNvCxnSpPr>
          <p:nvPr userDrawn="1"/>
        </p:nvCxnSpPr>
        <p:spPr>
          <a:xfrm>
            <a:off x="3692641" y="1218648"/>
            <a:ext cx="974558" cy="0"/>
          </a:xfrm>
          <a:prstGeom prst="line">
            <a:avLst/>
          </a:prstGeom>
          <a:ln w="38100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3296CA-AB12-9848-BFA1-A5361623602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47038" y="1523999"/>
            <a:ext cx="2082788" cy="46529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20000"/>
              </a:lnSpc>
              <a:buNone/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3ACACC29-2D2F-6148-A128-06E9B18BE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7038" y="365125"/>
            <a:ext cx="2082788" cy="736846"/>
          </a:xfrm>
        </p:spPr>
        <p:txBody>
          <a:bodyPr anchor="b">
            <a:normAutofit/>
          </a:bodyPr>
          <a:lstStyle>
            <a:lvl1pPr marL="0" indent="0" algn="r">
              <a:buNone/>
              <a:defRPr lang="en-US" sz="2400" b="1" i="0" kern="1200" dirty="0">
                <a:solidFill>
                  <a:srgbClr val="0F1419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52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AEC6838-9F5F-1F44-A42F-DFDF8C86CD8B}"/>
              </a:ext>
            </a:extLst>
          </p:cNvPr>
          <p:cNvSpPr/>
          <p:nvPr userDrawn="1"/>
        </p:nvSpPr>
        <p:spPr>
          <a:xfrm>
            <a:off x="838200" y="0"/>
            <a:ext cx="11243872" cy="1528997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F2EF55-64C6-BF48-A2CA-128B92E929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393" t="41075" r="-40382" b="5048"/>
          <a:stretch/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15935-2574-5D43-8226-EA300D7A2B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5472" t="-24517" r="6776" b="68031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B41BF5-77D8-D74D-B68C-9BDC1220FA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54662" t="56507" r="4872" b="-12993"/>
          <a:stretch/>
        </p:blipFill>
        <p:spPr>
          <a:xfrm>
            <a:off x="0" y="0"/>
            <a:ext cx="12191999" cy="69934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8433"/>
            <a:ext cx="10515600" cy="153645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276505B-E960-0045-9955-79D24F42A973}"/>
              </a:ext>
            </a:extLst>
          </p:cNvPr>
          <p:cNvCxnSpPr>
            <a:cxnSpLocks/>
          </p:cNvCxnSpPr>
          <p:nvPr userDrawn="1"/>
        </p:nvCxnSpPr>
        <p:spPr>
          <a:xfrm>
            <a:off x="934450" y="4069425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60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6" presetClass="emph" presetSubtype="0" repeatCount="indefinite" fill="hold" nodeType="after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100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9000"/>
                            </p:stCondLst>
                            <p:childTnLst>
                              <p:par>
                                <p:cTn id="13" presetID="26" presetClass="emph" presetSubtype="0" repeatCount="indefinite" fill="hold" nodeType="after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000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7000"/>
                            </p:stCondLst>
                            <p:childTnLst>
                              <p:par>
                                <p:cTn id="17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0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100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73261E8-1C85-5E42-B05C-3D4DE0C48202}"/>
              </a:ext>
            </a:extLst>
          </p:cNvPr>
          <p:cNvSpPr/>
          <p:nvPr userDrawn="1"/>
        </p:nvSpPr>
        <p:spPr>
          <a:xfrm>
            <a:off x="838200" y="0"/>
            <a:ext cx="11353798" cy="2353456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EE2391-C42B-AB42-A9EC-EDB4DD0EAF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9713" t="68317" r="-12265" b="-313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DD66BD-B9C6-AC4C-B326-6FA55F9B54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7226" t="2815" r="-10941" b="26556"/>
          <a:stretch/>
        </p:blipFill>
        <p:spPr>
          <a:xfrm rot="10800000">
            <a:off x="5960961" y="-2"/>
            <a:ext cx="6231037" cy="68580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32839B-B005-3746-B1D6-91D2EDDD0B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44808" t="-16989" r="7440" b="60503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180" y="690013"/>
            <a:ext cx="9267641" cy="2339760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2D4FA0E-7176-4C45-AA20-6ED6C160D2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62088" y="3868663"/>
            <a:ext cx="9267825" cy="1722437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Edit Master text styles </a:t>
            </a:r>
          </a:p>
        </p:txBody>
      </p:sp>
    </p:spTree>
    <p:extLst>
      <p:ext uri="{BB962C8B-B14F-4D97-AF65-F5344CB8AC3E}">
        <p14:creationId xmlns:p14="http://schemas.microsoft.com/office/powerpoint/2010/main" val="222719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after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8000"/>
                            </p:stCondLst>
                            <p:childTnLst>
                              <p:par>
                                <p:cTn id="9" presetID="26" presetClass="emph" presetSubtype="0" repeatCount="indefinite" fill="hold" nodeType="after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100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6000"/>
                            </p:stCondLst>
                            <p:childTnLst>
                              <p:par>
                                <p:cTn id="13" presetID="26" presetClass="emph" presetSubtype="0" repeatCount="indefinite" fill="hold" nodeType="after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00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1168921" cy="1334125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C083C6-A6F4-644D-B048-803FC98DF5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36648" t="-10716" r="35664" b="62704"/>
          <a:stretch/>
        </p:blipFill>
        <p:spPr>
          <a:xfrm rot="5400000">
            <a:off x="1937795" y="-1934132"/>
            <a:ext cx="6858001" cy="10733591"/>
          </a:xfrm>
          <a:prstGeom prst="rect">
            <a:avLst/>
          </a:prstGeom>
          <a:effectLst/>
        </p:spPr>
      </p:pic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13C8D0A-95F3-C74A-9ACE-7F44999282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19943" y="1965672"/>
            <a:ext cx="2258492" cy="2258492"/>
          </a:xfrm>
          <a:prstGeom prst="ellipse">
            <a:avLst/>
          </a:prstGeom>
          <a:ln w="107950"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BD15F5A2-554B-384B-8DFD-9A0C987C9F9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392386" y="4913221"/>
            <a:ext cx="2185987" cy="746457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Logo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1F8B9-EAB7-7B44-8EE3-16E66E60A8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92386" y="1965672"/>
            <a:ext cx="6079672" cy="2638982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4327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5013256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89823-A1D7-C241-8317-5B28B3D9AC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0544" y="1524000"/>
            <a:ext cx="5013255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601919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BAD930-BE27-6E47-BB3F-6EA719C882C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28617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0BCDFFF3-70C5-8D41-B4F9-2E7DD888DC4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654555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4" name="Picture Placeholder 21">
            <a:extLst>
              <a:ext uri="{FF2B5EF4-FFF2-40B4-BE49-F238E27FC236}">
                <a16:creationId xmlns:a16="http://schemas.microsoft.com/office/drawing/2014/main" id="{85DC5248-8AF9-3F41-86C9-81D17A061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69270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55" name="Text Placeholder 47">
            <a:extLst>
              <a:ext uri="{FF2B5EF4-FFF2-40B4-BE49-F238E27FC236}">
                <a16:creationId xmlns:a16="http://schemas.microsoft.com/office/drawing/2014/main" id="{B7F8D756-65C6-5644-A95C-69DD9DE8B37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95208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6" name="Picture Placeholder 21">
            <a:extLst>
              <a:ext uri="{FF2B5EF4-FFF2-40B4-BE49-F238E27FC236}">
                <a16:creationId xmlns:a16="http://schemas.microsoft.com/office/drawing/2014/main" id="{DE8607E8-22B2-C14C-8C0C-EEF15CFEFF6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009923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57" name="Text Placeholder 47">
            <a:extLst>
              <a:ext uri="{FF2B5EF4-FFF2-40B4-BE49-F238E27FC236}">
                <a16:creationId xmlns:a16="http://schemas.microsoft.com/office/drawing/2014/main" id="{BF4665D7-CBCB-6C47-B896-1CA2023D7E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35861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9" name="Picture Placeholder 21">
            <a:extLst>
              <a:ext uri="{FF2B5EF4-FFF2-40B4-BE49-F238E27FC236}">
                <a16:creationId xmlns:a16="http://schemas.microsoft.com/office/drawing/2014/main" id="{ED53C0EA-C22F-FB4C-B3D4-364F2A1C720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8617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60" name="Text Placeholder 47">
            <a:extLst>
              <a:ext uri="{FF2B5EF4-FFF2-40B4-BE49-F238E27FC236}">
                <a16:creationId xmlns:a16="http://schemas.microsoft.com/office/drawing/2014/main" id="{72A32B54-5C72-4D44-9A60-E104B610165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654555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1" name="Picture Placeholder 21">
            <a:extLst>
              <a:ext uri="{FF2B5EF4-FFF2-40B4-BE49-F238E27FC236}">
                <a16:creationId xmlns:a16="http://schemas.microsoft.com/office/drawing/2014/main" id="{3A08E506-7368-7D4D-925F-B6D26176334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69270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62" name="Text Placeholder 47">
            <a:extLst>
              <a:ext uri="{FF2B5EF4-FFF2-40B4-BE49-F238E27FC236}">
                <a16:creationId xmlns:a16="http://schemas.microsoft.com/office/drawing/2014/main" id="{000A0F2F-1F9A-1F4D-AF70-E2D9EE77DDC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95208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3" name="Picture Placeholder 21">
            <a:extLst>
              <a:ext uri="{FF2B5EF4-FFF2-40B4-BE49-F238E27FC236}">
                <a16:creationId xmlns:a16="http://schemas.microsoft.com/office/drawing/2014/main" id="{78F8B846-FF54-5742-87E5-3710613E1A8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009923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64" name="Text Placeholder 47">
            <a:extLst>
              <a:ext uri="{FF2B5EF4-FFF2-40B4-BE49-F238E27FC236}">
                <a16:creationId xmlns:a16="http://schemas.microsoft.com/office/drawing/2014/main" id="{D9001490-5F6D-E040-9096-327B355E4A7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735861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18758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FDEDC7CE-1B19-A440-A7F1-C54377A714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-18398" t="27173" r="40001" b="3217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775199" cy="7368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4775199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307191B-3864-9741-8FF3-CE31D79EF8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10325" y="1228725"/>
            <a:ext cx="6578600" cy="4124326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162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CFE7B39-087A-B846-9646-B740D894A6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-18398" t="27173" r="40001" b="3217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013256" cy="7368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5013256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307191B-3864-9741-8FF3-CE31D79EF8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15125" y="1133475"/>
            <a:ext cx="6003925" cy="45021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6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smart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AF0CC620-CE9C-E944-8D3F-4A1A2D1C4C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-18398" t="11123" r="40001" b="16887"/>
          <a:stretch/>
        </p:blipFill>
        <p:spPr>
          <a:xfrm>
            <a:off x="856894" y="0"/>
            <a:ext cx="1133510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604000" cy="7368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6604000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0941730-FA88-CF4C-9D83-234DD57D17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26450" y="1409700"/>
            <a:ext cx="2187575" cy="3876675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22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873469" cy="6858000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5299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1183911" cy="2023672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8DB727-C29D-604A-84E7-35616CBDD6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6091" t="59594" r="-20875" b="-16080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F0A523-3B66-FD40-8A99-D573B7C4D8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1363" t="4187" r="-21943" b="45610"/>
          <a:stretch/>
        </p:blipFill>
        <p:spPr>
          <a:xfrm rot="10800000">
            <a:off x="1614914" y="-22159"/>
            <a:ext cx="10577084" cy="68801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E39D70-EE5C-9144-A0E4-582012B15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7673" t="-15646" r="6903" b="64238"/>
          <a:stretch/>
        </p:blipFill>
        <p:spPr>
          <a:xfrm>
            <a:off x="0" y="647114"/>
            <a:ext cx="12192000" cy="62108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FD333B-782B-214E-88C6-C3FC6428D2A2}"/>
              </a:ext>
            </a:extLst>
          </p:cNvPr>
          <p:cNvSpPr txBox="1"/>
          <p:nvPr userDrawn="1"/>
        </p:nvSpPr>
        <p:spPr>
          <a:xfrm>
            <a:off x="4174436" y="3957304"/>
            <a:ext cx="3843130" cy="34455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0" i="0" spc="100" baseline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dynatrace.com</a:t>
            </a:r>
            <a:endParaRPr lang="en-US" sz="1600" b="0" i="0" spc="100" baseline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C95ECD4-595D-4E4F-A45C-5AA2432ED7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74434" y="2808544"/>
            <a:ext cx="3843133" cy="67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461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00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0"/>
                            </p:stCondLst>
                            <p:childTnLst>
                              <p:par>
                                <p:cTn id="17" presetID="26" presetClass="emph" presetSubtype="0" repeatCount="indefinite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0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100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0"/>
                            </p:stCondLst>
                            <p:childTnLst>
                              <p:par>
                                <p:cTn id="21" presetID="26" presetClass="emph" presetSubtype="0" repeatCount="indefinite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0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00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ark_empty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977969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p_animated_1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2" name="Oval 11"/>
          <p:cNvSpPr/>
          <p:nvPr userDrawn="1"/>
        </p:nvSpPr>
        <p:spPr>
          <a:xfrm>
            <a:off x="10048574" y="1518747"/>
            <a:ext cx="4527888" cy="4527888"/>
          </a:xfrm>
          <a:prstGeom prst="ellipse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3" name="Oval 12"/>
          <p:cNvSpPr/>
          <p:nvPr userDrawn="1"/>
        </p:nvSpPr>
        <p:spPr>
          <a:xfrm>
            <a:off x="10356397" y="1835753"/>
            <a:ext cx="3912242" cy="3912242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14" name="Freeform: Shape 2"/>
          <p:cNvSpPr/>
          <p:nvPr userDrawn="1"/>
        </p:nvSpPr>
        <p:spPr>
          <a:xfrm>
            <a:off x="0" y="4797441"/>
            <a:ext cx="12192001" cy="24012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5515">
                <a:moveTo>
                  <a:pt x="27998" y="946"/>
                </a:moveTo>
                <a:cubicBezTo>
                  <a:pt x="23682" y="-1167"/>
                  <a:pt x="18916" y="1582"/>
                  <a:pt x="18916" y="1582"/>
                </a:cubicBezTo>
                <a:cubicBezTo>
                  <a:pt x="18916" y="1582"/>
                  <a:pt x="15086" y="3575"/>
                  <a:pt x="9600" y="2054"/>
                </a:cubicBezTo>
                <a:cubicBezTo>
                  <a:pt x="5424" y="897"/>
                  <a:pt x="2898" y="-191"/>
                  <a:pt x="0" y="28"/>
                </a:cubicBezTo>
                <a:lnTo>
                  <a:pt x="0" y="5515"/>
                </a:lnTo>
                <a:lnTo>
                  <a:pt x="27998" y="5515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3"/>
          <p:cNvSpPr/>
          <p:nvPr userDrawn="1"/>
        </p:nvSpPr>
        <p:spPr>
          <a:xfrm>
            <a:off x="0" y="5196022"/>
            <a:ext cx="12192001" cy="1823334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7998" h="4188">
                <a:moveTo>
                  <a:pt x="27998" y="2011"/>
                </a:moveTo>
                <a:cubicBezTo>
                  <a:pt x="27867" y="2793"/>
                  <a:pt x="27597" y="3533"/>
                  <a:pt x="27039" y="3357"/>
                </a:cubicBezTo>
                <a:cubicBezTo>
                  <a:pt x="25928" y="3007"/>
                  <a:pt x="23719" y="261"/>
                  <a:pt x="20090" y="790"/>
                </a:cubicBezTo>
                <a:cubicBezTo>
                  <a:pt x="16460" y="1318"/>
                  <a:pt x="16816" y="4611"/>
                  <a:pt x="13030" y="3090"/>
                </a:cubicBezTo>
                <a:cubicBezTo>
                  <a:pt x="9243" y="1569"/>
                  <a:pt x="8523" y="3902"/>
                  <a:pt x="5588" y="3098"/>
                </a:cubicBezTo>
                <a:cubicBezTo>
                  <a:pt x="3738" y="2591"/>
                  <a:pt x="1443" y="1061"/>
                  <a:pt x="0" y="0"/>
                </a:cubicBezTo>
                <a:lnTo>
                  <a:pt x="0" y="4188"/>
                </a:lnTo>
                <a:lnTo>
                  <a:pt x="27998" y="4188"/>
                </a:lnTo>
                <a:close/>
              </a:path>
            </a:pathLst>
          </a:custGeom>
          <a:solidFill>
            <a:srgbClr val="353535">
              <a:alpha val="44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8"/>
          <p:cNvSpPr/>
          <p:nvPr userDrawn="1"/>
        </p:nvSpPr>
        <p:spPr>
          <a:xfrm>
            <a:off x="9951044" y="6416346"/>
            <a:ext cx="203367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8" h="489">
                <a:moveTo>
                  <a:pt x="468" y="0"/>
                </a:moveTo>
                <a:lnTo>
                  <a:pt x="468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9"/>
          <p:cNvSpPr/>
          <p:nvPr userDrawn="1"/>
        </p:nvSpPr>
        <p:spPr>
          <a:xfrm>
            <a:off x="9665808" y="6829612"/>
            <a:ext cx="202931" cy="9536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220">
                <a:moveTo>
                  <a:pt x="467" y="0"/>
                </a:moveTo>
                <a:lnTo>
                  <a:pt x="467" y="220"/>
                </a:lnTo>
                <a:lnTo>
                  <a:pt x="0" y="220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0"/>
          <p:cNvSpPr/>
          <p:nvPr userDrawn="1"/>
        </p:nvSpPr>
        <p:spPr>
          <a:xfrm>
            <a:off x="9665808" y="6509101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19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 userDrawn="1"/>
        </p:nvSpPr>
        <p:spPr>
          <a:xfrm>
            <a:off x="9387539" y="6344928"/>
            <a:ext cx="202931" cy="21251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7" h="489">
                <a:moveTo>
                  <a:pt x="467" y="0"/>
                </a:moveTo>
                <a:lnTo>
                  <a:pt x="467" y="320"/>
                </a:lnTo>
                <a:lnTo>
                  <a:pt x="0" y="489"/>
                </a:lnTo>
                <a:lnTo>
                  <a:pt x="0" y="172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2"/>
          <p:cNvSpPr/>
          <p:nvPr userDrawn="1"/>
        </p:nvSpPr>
        <p:spPr>
          <a:xfrm>
            <a:off x="10628208" y="580363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6"/>
          <p:cNvSpPr/>
          <p:nvPr userDrawn="1"/>
        </p:nvSpPr>
        <p:spPr>
          <a:xfrm>
            <a:off x="8257916" y="4495029"/>
            <a:ext cx="2169538" cy="1591662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983" h="3656">
                <a:moveTo>
                  <a:pt x="1706" y="0"/>
                </a:moveTo>
                <a:lnTo>
                  <a:pt x="4983" y="3656"/>
                </a:lnTo>
                <a:lnTo>
                  <a:pt x="4617" y="3520"/>
                </a:lnTo>
                <a:lnTo>
                  <a:pt x="4510" y="3560"/>
                </a:lnTo>
                <a:lnTo>
                  <a:pt x="3491" y="2840"/>
                </a:lnTo>
                <a:lnTo>
                  <a:pt x="3491" y="2694"/>
                </a:lnTo>
                <a:lnTo>
                  <a:pt x="3046" y="2530"/>
                </a:lnTo>
                <a:lnTo>
                  <a:pt x="0" y="387"/>
                </a:lnTo>
                <a:cubicBezTo>
                  <a:pt x="675" y="363"/>
                  <a:pt x="1272" y="218"/>
                  <a:pt x="1706" y="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3"/>
          <p:cNvSpPr/>
          <p:nvPr userDrawn="1"/>
        </p:nvSpPr>
        <p:spPr>
          <a:xfrm>
            <a:off x="10923896" y="656919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4"/>
          <p:cNvSpPr/>
          <p:nvPr userDrawn="1"/>
        </p:nvSpPr>
        <p:spPr>
          <a:xfrm>
            <a:off x="10923896" y="634841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5"/>
          <p:cNvSpPr/>
          <p:nvPr userDrawn="1"/>
        </p:nvSpPr>
        <p:spPr>
          <a:xfrm>
            <a:off x="10923896" y="5703908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0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 userDrawn="1"/>
        </p:nvSpPr>
        <p:spPr>
          <a:xfrm>
            <a:off x="10631257" y="5596782"/>
            <a:ext cx="165481" cy="17854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1" h="411">
                <a:moveTo>
                  <a:pt x="381" y="0"/>
                </a:moveTo>
                <a:lnTo>
                  <a:pt x="381" y="273"/>
                </a:lnTo>
                <a:lnTo>
                  <a:pt x="0" y="411"/>
                </a:lnTo>
                <a:lnTo>
                  <a:pt x="0" y="141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"/>
          <p:cNvSpPr/>
          <p:nvPr userDrawn="1"/>
        </p:nvSpPr>
        <p:spPr>
          <a:xfrm>
            <a:off x="10978766" y="4852990"/>
            <a:ext cx="139788" cy="14675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22" h="338">
                <a:moveTo>
                  <a:pt x="322" y="0"/>
                </a:moveTo>
                <a:lnTo>
                  <a:pt x="322" y="223"/>
                </a:lnTo>
                <a:lnTo>
                  <a:pt x="0" y="338"/>
                </a:lnTo>
                <a:lnTo>
                  <a:pt x="0" y="117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8"/>
          <p:cNvSpPr/>
          <p:nvPr userDrawn="1"/>
        </p:nvSpPr>
        <p:spPr>
          <a:xfrm>
            <a:off x="8681634" y="584630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FFE11C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9"/>
          <p:cNvSpPr/>
          <p:nvPr userDrawn="1"/>
        </p:nvSpPr>
        <p:spPr>
          <a:xfrm>
            <a:off x="8995610" y="5974774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 userDrawn="1"/>
        </p:nvSpPr>
        <p:spPr>
          <a:xfrm>
            <a:off x="8995610" y="5525799"/>
            <a:ext cx="66628" cy="203367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468">
                <a:moveTo>
                  <a:pt x="154" y="0"/>
                </a:moveTo>
                <a:lnTo>
                  <a:pt x="154" y="410"/>
                </a:lnTo>
                <a:lnTo>
                  <a:pt x="0" y="468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1"/>
          <p:cNvSpPr/>
          <p:nvPr userDrawn="1"/>
        </p:nvSpPr>
        <p:spPr>
          <a:xfrm>
            <a:off x="8995610" y="6793903"/>
            <a:ext cx="66628" cy="13107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4" h="302">
                <a:moveTo>
                  <a:pt x="154" y="0"/>
                </a:moveTo>
                <a:lnTo>
                  <a:pt x="154" y="302"/>
                </a:lnTo>
                <a:lnTo>
                  <a:pt x="0" y="302"/>
                </a:lnTo>
                <a:lnTo>
                  <a:pt x="0" y="58"/>
                </a:lnTo>
                <a:close/>
              </a:path>
            </a:pathLst>
          </a:custGeom>
          <a:solidFill>
            <a:srgbClr val="242424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2"/>
          <p:cNvSpPr/>
          <p:nvPr userDrawn="1"/>
        </p:nvSpPr>
        <p:spPr>
          <a:xfrm>
            <a:off x="8229611" y="4238970"/>
            <a:ext cx="3962389" cy="2686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100" h="6169">
                <a:moveTo>
                  <a:pt x="2528" y="6169"/>
                </a:moveTo>
                <a:lnTo>
                  <a:pt x="2528" y="4908"/>
                </a:lnTo>
                <a:lnTo>
                  <a:pt x="3395" y="4584"/>
                </a:lnTo>
                <a:lnTo>
                  <a:pt x="3395" y="3386"/>
                </a:lnTo>
                <a:lnTo>
                  <a:pt x="2082" y="2899"/>
                </a:lnTo>
                <a:lnTo>
                  <a:pt x="2082" y="6169"/>
                </a:lnTo>
                <a:close/>
                <a:moveTo>
                  <a:pt x="9100" y="4572"/>
                </a:moveTo>
                <a:lnTo>
                  <a:pt x="8287" y="4266"/>
                </a:lnTo>
                <a:lnTo>
                  <a:pt x="8287" y="6169"/>
                </a:lnTo>
                <a:lnTo>
                  <a:pt x="9100" y="6169"/>
                </a:lnTo>
                <a:close/>
                <a:moveTo>
                  <a:pt x="8091" y="6169"/>
                </a:moveTo>
                <a:lnTo>
                  <a:pt x="8091" y="2874"/>
                </a:lnTo>
                <a:lnTo>
                  <a:pt x="6796" y="2397"/>
                </a:lnTo>
                <a:lnTo>
                  <a:pt x="6796" y="6169"/>
                </a:lnTo>
                <a:close/>
                <a:moveTo>
                  <a:pt x="7690" y="2561"/>
                </a:moveTo>
                <a:lnTo>
                  <a:pt x="7690" y="1376"/>
                </a:lnTo>
                <a:lnTo>
                  <a:pt x="6796" y="1048"/>
                </a:lnTo>
                <a:lnTo>
                  <a:pt x="6796" y="2233"/>
                </a:lnTo>
                <a:close/>
                <a:moveTo>
                  <a:pt x="7159" y="1069"/>
                </a:moveTo>
                <a:lnTo>
                  <a:pt x="6796" y="0"/>
                </a:lnTo>
                <a:lnTo>
                  <a:pt x="6796" y="935"/>
                </a:lnTo>
                <a:close/>
                <a:moveTo>
                  <a:pt x="5976" y="6169"/>
                </a:moveTo>
                <a:lnTo>
                  <a:pt x="5976" y="4771"/>
                </a:lnTo>
                <a:lnTo>
                  <a:pt x="4682" y="4266"/>
                </a:lnTo>
                <a:lnTo>
                  <a:pt x="4682" y="6169"/>
                </a:lnTo>
                <a:close/>
                <a:moveTo>
                  <a:pt x="1314" y="6169"/>
                </a:moveTo>
                <a:lnTo>
                  <a:pt x="1314" y="5938"/>
                </a:lnTo>
                <a:lnTo>
                  <a:pt x="0" y="5456"/>
                </a:lnTo>
                <a:lnTo>
                  <a:pt x="0" y="6169"/>
                </a:lnTo>
                <a:close/>
              </a:path>
            </a:pathLst>
          </a:custGeom>
          <a:solidFill>
            <a:srgbClr val="353535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9"/>
          <p:cNvSpPr/>
          <p:nvPr userDrawn="1"/>
        </p:nvSpPr>
        <p:spPr>
          <a:xfrm flipH="1">
            <a:off x="922095" y="400002"/>
            <a:ext cx="743218" cy="52901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993" h="4266">
                <a:moveTo>
                  <a:pt x="1510" y="4266"/>
                </a:moveTo>
                <a:cubicBezTo>
                  <a:pt x="677" y="4266"/>
                  <a:pt x="0" y="3698"/>
                  <a:pt x="0" y="2999"/>
                </a:cubicBezTo>
                <a:cubicBezTo>
                  <a:pt x="0" y="2523"/>
                  <a:pt x="319" y="2088"/>
                  <a:pt x="820" y="1872"/>
                </a:cubicBezTo>
                <a:cubicBezTo>
                  <a:pt x="869" y="1270"/>
                  <a:pt x="1380" y="792"/>
                  <a:pt x="1993" y="792"/>
                </a:cubicBezTo>
                <a:cubicBezTo>
                  <a:pt x="2134" y="792"/>
                  <a:pt x="2271" y="816"/>
                  <a:pt x="2401" y="865"/>
                </a:cubicBezTo>
                <a:cubicBezTo>
                  <a:pt x="2622" y="343"/>
                  <a:pt x="3133" y="0"/>
                  <a:pt x="3708" y="0"/>
                </a:cubicBezTo>
                <a:cubicBezTo>
                  <a:pt x="4491" y="0"/>
                  <a:pt x="5128" y="637"/>
                  <a:pt x="5128" y="1419"/>
                </a:cubicBezTo>
                <a:cubicBezTo>
                  <a:pt x="5128" y="1450"/>
                  <a:pt x="5127" y="1481"/>
                  <a:pt x="5125" y="1513"/>
                </a:cubicBezTo>
                <a:cubicBezTo>
                  <a:pt x="5663" y="1778"/>
                  <a:pt x="5993" y="2260"/>
                  <a:pt x="5993" y="2787"/>
                </a:cubicBezTo>
                <a:cubicBezTo>
                  <a:pt x="5993" y="3602"/>
                  <a:pt x="5200" y="4266"/>
                  <a:pt x="4225" y="4266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10"/>
          <p:cNvSpPr/>
          <p:nvPr userDrawn="1"/>
        </p:nvSpPr>
        <p:spPr>
          <a:xfrm flipH="1">
            <a:off x="1968450" y="794711"/>
            <a:ext cx="1094276" cy="78368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75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0"/>
          <p:cNvSpPr/>
          <p:nvPr userDrawn="1"/>
        </p:nvSpPr>
        <p:spPr>
          <a:xfrm flipH="1">
            <a:off x="3067516" y="100579"/>
            <a:ext cx="1460784" cy="1046170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856" h="3478">
                <a:moveTo>
                  <a:pt x="1246" y="3478"/>
                </a:moveTo>
                <a:cubicBezTo>
                  <a:pt x="559" y="3478"/>
                  <a:pt x="0" y="3007"/>
                  <a:pt x="0" y="2428"/>
                </a:cubicBezTo>
                <a:cubicBezTo>
                  <a:pt x="0" y="2039"/>
                  <a:pt x="254" y="1684"/>
                  <a:pt x="655" y="1502"/>
                </a:cubicBezTo>
                <a:cubicBezTo>
                  <a:pt x="709" y="1013"/>
                  <a:pt x="1129" y="629"/>
                  <a:pt x="1630" y="629"/>
                </a:cubicBezTo>
                <a:cubicBezTo>
                  <a:pt x="1733" y="629"/>
                  <a:pt x="1834" y="645"/>
                  <a:pt x="1931" y="676"/>
                </a:cubicBezTo>
                <a:cubicBezTo>
                  <a:pt x="2121" y="267"/>
                  <a:pt x="2533" y="0"/>
                  <a:pt x="2994" y="0"/>
                </a:cubicBezTo>
                <a:cubicBezTo>
                  <a:pt x="3641" y="0"/>
                  <a:pt x="4168" y="526"/>
                  <a:pt x="4168" y="1172"/>
                </a:cubicBezTo>
                <a:cubicBezTo>
                  <a:pt x="4168" y="1188"/>
                  <a:pt x="4167" y="1204"/>
                  <a:pt x="4167" y="1220"/>
                </a:cubicBezTo>
                <a:cubicBezTo>
                  <a:pt x="4594" y="1441"/>
                  <a:pt x="4856" y="1832"/>
                  <a:pt x="4856" y="2259"/>
                </a:cubicBezTo>
                <a:cubicBezTo>
                  <a:pt x="4856" y="2931"/>
                  <a:pt x="4205" y="3478"/>
                  <a:pt x="3405" y="3478"/>
                </a:cubicBezTo>
                <a:close/>
              </a:path>
            </a:pathLst>
          </a:custGeom>
          <a:solidFill>
            <a:schemeClr val="tx1">
              <a:lumMod val="50000"/>
            </a:scheme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"/>
          <p:cNvSpPr/>
          <p:nvPr userDrawn="1"/>
        </p:nvSpPr>
        <p:spPr>
          <a:xfrm>
            <a:off x="7288984" y="3995538"/>
            <a:ext cx="3206839" cy="21164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365" h="4861">
                <a:moveTo>
                  <a:pt x="1998" y="1541"/>
                </a:moveTo>
                <a:cubicBezTo>
                  <a:pt x="3448" y="1541"/>
                  <a:pt x="4624" y="994"/>
                  <a:pt x="4624" y="319"/>
                </a:cubicBezTo>
                <a:cubicBezTo>
                  <a:pt x="4624" y="209"/>
                  <a:pt x="4594" y="101"/>
                  <a:pt x="4533" y="0"/>
                </a:cubicBezTo>
                <a:lnTo>
                  <a:pt x="7365" y="4861"/>
                </a:lnTo>
                <a:lnTo>
                  <a:pt x="6845" y="4669"/>
                </a:lnTo>
                <a:lnTo>
                  <a:pt x="6592" y="4763"/>
                </a:lnTo>
                <a:lnTo>
                  <a:pt x="5718" y="4277"/>
                </a:lnTo>
                <a:lnTo>
                  <a:pt x="5718" y="3846"/>
                </a:lnTo>
                <a:lnTo>
                  <a:pt x="4259" y="3307"/>
                </a:lnTo>
                <a:lnTo>
                  <a:pt x="4083" y="3370"/>
                </a:lnTo>
                <a:lnTo>
                  <a:pt x="0" y="1116"/>
                </a:lnTo>
                <a:cubicBezTo>
                  <a:pt x="482" y="1374"/>
                  <a:pt x="1197" y="1541"/>
                  <a:pt x="1998" y="1541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7"/>
          <p:cNvSpPr/>
          <p:nvPr userDrawn="1"/>
        </p:nvSpPr>
        <p:spPr>
          <a:xfrm>
            <a:off x="7028206" y="3608655"/>
            <a:ext cx="2286681" cy="106386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252" h="2444">
                <a:moveTo>
                  <a:pt x="2626" y="0"/>
                </a:moveTo>
                <a:cubicBezTo>
                  <a:pt x="1176" y="0"/>
                  <a:pt x="0" y="547"/>
                  <a:pt x="0" y="1222"/>
                </a:cubicBezTo>
                <a:cubicBezTo>
                  <a:pt x="0" y="1897"/>
                  <a:pt x="1176" y="2444"/>
                  <a:pt x="2626" y="2444"/>
                </a:cubicBezTo>
                <a:cubicBezTo>
                  <a:pt x="4076" y="2444"/>
                  <a:pt x="5252" y="1897"/>
                  <a:pt x="5252" y="1222"/>
                </a:cubicBezTo>
                <a:cubicBezTo>
                  <a:pt x="5254" y="547"/>
                  <a:pt x="4076" y="0"/>
                  <a:pt x="2626" y="0"/>
                </a:cubicBezTo>
                <a:close/>
                <a:moveTo>
                  <a:pt x="1727" y="1424"/>
                </a:moveTo>
                <a:cubicBezTo>
                  <a:pt x="1715" y="1257"/>
                  <a:pt x="1713" y="1109"/>
                  <a:pt x="1710" y="1016"/>
                </a:cubicBezTo>
                <a:lnTo>
                  <a:pt x="1710" y="988"/>
                </a:lnTo>
                <a:cubicBezTo>
                  <a:pt x="1710" y="980"/>
                  <a:pt x="1705" y="917"/>
                  <a:pt x="1766" y="859"/>
                </a:cubicBezTo>
                <a:cubicBezTo>
                  <a:pt x="1902" y="730"/>
                  <a:pt x="2237" y="411"/>
                  <a:pt x="2305" y="347"/>
                </a:cubicBezTo>
                <a:cubicBezTo>
                  <a:pt x="2366" y="289"/>
                  <a:pt x="2432" y="298"/>
                  <a:pt x="2436" y="298"/>
                </a:cubicBezTo>
                <a:cubicBezTo>
                  <a:pt x="2528" y="303"/>
                  <a:pt x="2689" y="314"/>
                  <a:pt x="2872" y="336"/>
                </a:cubicBezTo>
                <a:cubicBezTo>
                  <a:pt x="3153" y="368"/>
                  <a:pt x="3399" y="415"/>
                  <a:pt x="3399" y="415"/>
                </a:cubicBezTo>
                <a:lnTo>
                  <a:pt x="2931" y="863"/>
                </a:lnTo>
                <a:cubicBezTo>
                  <a:pt x="2931" y="863"/>
                  <a:pt x="2708" y="835"/>
                  <a:pt x="2373" y="847"/>
                </a:cubicBezTo>
                <a:cubicBezTo>
                  <a:pt x="2183" y="854"/>
                  <a:pt x="1996" y="873"/>
                  <a:pt x="1869" y="889"/>
                </a:cubicBezTo>
                <a:cubicBezTo>
                  <a:pt x="1844" y="891"/>
                  <a:pt x="1783" y="905"/>
                  <a:pt x="1743" y="955"/>
                </a:cubicBezTo>
                <a:cubicBezTo>
                  <a:pt x="1724" y="978"/>
                  <a:pt x="1715" y="995"/>
                  <a:pt x="1710" y="1018"/>
                </a:cubicBezTo>
                <a:cubicBezTo>
                  <a:pt x="1741" y="894"/>
                  <a:pt x="2261" y="955"/>
                  <a:pt x="2261" y="955"/>
                </a:cubicBezTo>
                <a:cubicBezTo>
                  <a:pt x="2233" y="1290"/>
                  <a:pt x="2249" y="1513"/>
                  <a:pt x="2249" y="1513"/>
                </a:cubicBezTo>
                <a:lnTo>
                  <a:pt x="1780" y="1961"/>
                </a:lnTo>
                <a:cubicBezTo>
                  <a:pt x="1780" y="1956"/>
                  <a:pt x="1745" y="1705"/>
                  <a:pt x="1727" y="1424"/>
                </a:cubicBezTo>
                <a:close/>
                <a:moveTo>
                  <a:pt x="3486" y="1585"/>
                </a:moveTo>
                <a:cubicBezTo>
                  <a:pt x="3418" y="1649"/>
                  <a:pt x="3083" y="1970"/>
                  <a:pt x="2949" y="2099"/>
                </a:cubicBezTo>
                <a:cubicBezTo>
                  <a:pt x="2888" y="2158"/>
                  <a:pt x="2823" y="2151"/>
                  <a:pt x="2818" y="2148"/>
                </a:cubicBezTo>
                <a:cubicBezTo>
                  <a:pt x="2809" y="2148"/>
                  <a:pt x="2799" y="2148"/>
                  <a:pt x="2790" y="2146"/>
                </a:cubicBezTo>
                <a:lnTo>
                  <a:pt x="2792" y="2146"/>
                </a:lnTo>
                <a:lnTo>
                  <a:pt x="2785" y="2146"/>
                </a:lnTo>
                <a:cubicBezTo>
                  <a:pt x="2755" y="2144"/>
                  <a:pt x="2539" y="2130"/>
                  <a:pt x="2382" y="2111"/>
                </a:cubicBezTo>
                <a:cubicBezTo>
                  <a:pt x="2101" y="2078"/>
                  <a:pt x="1853" y="2031"/>
                  <a:pt x="1853" y="2031"/>
                </a:cubicBezTo>
                <a:lnTo>
                  <a:pt x="2322" y="1583"/>
                </a:lnTo>
                <a:cubicBezTo>
                  <a:pt x="2322" y="1583"/>
                  <a:pt x="2544" y="1611"/>
                  <a:pt x="2879" y="1600"/>
                </a:cubicBezTo>
                <a:cubicBezTo>
                  <a:pt x="2879" y="1600"/>
                  <a:pt x="2914" y="2111"/>
                  <a:pt x="2792" y="2146"/>
                </a:cubicBezTo>
                <a:cubicBezTo>
                  <a:pt x="2813" y="2141"/>
                  <a:pt x="2830" y="2134"/>
                  <a:pt x="2853" y="2118"/>
                </a:cubicBezTo>
                <a:cubicBezTo>
                  <a:pt x="2905" y="2083"/>
                  <a:pt x="2919" y="2019"/>
                  <a:pt x="2924" y="1996"/>
                </a:cubicBezTo>
                <a:cubicBezTo>
                  <a:pt x="2947" y="1869"/>
                  <a:pt x="2975" y="1684"/>
                  <a:pt x="2992" y="1494"/>
                </a:cubicBezTo>
                <a:cubicBezTo>
                  <a:pt x="3017" y="1159"/>
                  <a:pt x="3001" y="936"/>
                  <a:pt x="3001" y="936"/>
                </a:cubicBezTo>
                <a:lnTo>
                  <a:pt x="3469" y="488"/>
                </a:lnTo>
                <a:cubicBezTo>
                  <a:pt x="3469" y="488"/>
                  <a:pt x="3505" y="737"/>
                  <a:pt x="3523" y="1018"/>
                </a:cubicBezTo>
                <a:cubicBezTo>
                  <a:pt x="3535" y="1203"/>
                  <a:pt x="3540" y="1365"/>
                  <a:pt x="3540" y="1457"/>
                </a:cubicBezTo>
                <a:cubicBezTo>
                  <a:pt x="3542" y="1464"/>
                  <a:pt x="3547" y="1529"/>
                  <a:pt x="3486" y="1585"/>
                </a:cubicBezTo>
                <a:close/>
              </a:path>
            </a:pathLst>
          </a:custGeom>
          <a:solidFill>
            <a:srgbClr val="FFFFFF">
              <a:alpha val="95000"/>
            </a:srgbClr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5"/>
          <p:cNvSpPr/>
          <p:nvPr userDrawn="1"/>
        </p:nvSpPr>
        <p:spPr>
          <a:xfrm>
            <a:off x="7912149" y="4134456"/>
            <a:ext cx="4279851" cy="2790525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829" h="6409">
                <a:moveTo>
                  <a:pt x="738" y="5537"/>
                </a:moveTo>
                <a:lnTo>
                  <a:pt x="1659" y="5877"/>
                </a:lnTo>
                <a:lnTo>
                  <a:pt x="1659" y="3412"/>
                </a:lnTo>
                <a:lnTo>
                  <a:pt x="2825" y="2983"/>
                </a:lnTo>
                <a:lnTo>
                  <a:pt x="4285" y="3522"/>
                </a:lnTo>
                <a:lnTo>
                  <a:pt x="4285" y="4763"/>
                </a:lnTo>
                <a:lnTo>
                  <a:pt x="5411" y="4350"/>
                </a:lnTo>
                <a:lnTo>
                  <a:pt x="6063" y="4592"/>
                </a:lnTo>
                <a:lnTo>
                  <a:pt x="6063" y="3011"/>
                </a:lnTo>
                <a:lnTo>
                  <a:pt x="6515" y="2845"/>
                </a:lnTo>
                <a:lnTo>
                  <a:pt x="6515" y="1548"/>
                </a:lnTo>
                <a:lnTo>
                  <a:pt x="7044" y="1351"/>
                </a:lnTo>
                <a:lnTo>
                  <a:pt x="7522" y="0"/>
                </a:lnTo>
                <a:lnTo>
                  <a:pt x="8000" y="1348"/>
                </a:lnTo>
                <a:lnTo>
                  <a:pt x="8529" y="1545"/>
                </a:lnTo>
                <a:lnTo>
                  <a:pt x="8529" y="2842"/>
                </a:lnTo>
                <a:lnTo>
                  <a:pt x="8981" y="3009"/>
                </a:lnTo>
                <a:lnTo>
                  <a:pt x="8981" y="4359"/>
                </a:lnTo>
                <a:lnTo>
                  <a:pt x="9012" y="4348"/>
                </a:lnTo>
                <a:lnTo>
                  <a:pt x="9829" y="4650"/>
                </a:lnTo>
                <a:lnTo>
                  <a:pt x="9829" y="4816"/>
                </a:lnTo>
                <a:lnTo>
                  <a:pt x="9012" y="4514"/>
                </a:lnTo>
                <a:lnTo>
                  <a:pt x="9012" y="6409"/>
                </a:lnTo>
                <a:lnTo>
                  <a:pt x="8272" y="6409"/>
                </a:lnTo>
                <a:lnTo>
                  <a:pt x="8272" y="4622"/>
                </a:lnTo>
                <a:lnTo>
                  <a:pt x="8829" y="4418"/>
                </a:lnTo>
                <a:lnTo>
                  <a:pt x="8829" y="3117"/>
                </a:lnTo>
                <a:lnTo>
                  <a:pt x="7524" y="2634"/>
                </a:lnTo>
                <a:lnTo>
                  <a:pt x="7524" y="6409"/>
                </a:lnTo>
                <a:lnTo>
                  <a:pt x="6718" y="6409"/>
                </a:lnTo>
                <a:lnTo>
                  <a:pt x="6718" y="4997"/>
                </a:lnTo>
                <a:lnTo>
                  <a:pt x="5414" y="4514"/>
                </a:lnTo>
                <a:lnTo>
                  <a:pt x="5414" y="6409"/>
                </a:lnTo>
                <a:lnTo>
                  <a:pt x="3270" y="6409"/>
                </a:lnTo>
                <a:lnTo>
                  <a:pt x="3270" y="5136"/>
                </a:lnTo>
                <a:lnTo>
                  <a:pt x="4132" y="4819"/>
                </a:lnTo>
                <a:lnTo>
                  <a:pt x="4132" y="3630"/>
                </a:lnTo>
                <a:lnTo>
                  <a:pt x="2828" y="3147"/>
                </a:lnTo>
                <a:lnTo>
                  <a:pt x="2828" y="6409"/>
                </a:lnTo>
                <a:lnTo>
                  <a:pt x="2045" y="6409"/>
                </a:lnTo>
                <a:lnTo>
                  <a:pt x="2045" y="6184"/>
                </a:lnTo>
                <a:lnTo>
                  <a:pt x="1661" y="6041"/>
                </a:lnTo>
                <a:lnTo>
                  <a:pt x="740" y="5701"/>
                </a:lnTo>
                <a:lnTo>
                  <a:pt x="740" y="6409"/>
                </a:lnTo>
                <a:lnTo>
                  <a:pt x="0" y="6409"/>
                </a:lnTo>
                <a:lnTo>
                  <a:pt x="0" y="5809"/>
                </a:lnTo>
                <a:close/>
                <a:moveTo>
                  <a:pt x="7522" y="2469"/>
                </a:moveTo>
                <a:lnTo>
                  <a:pt x="8424" y="2802"/>
                </a:lnTo>
                <a:lnTo>
                  <a:pt x="8424" y="1618"/>
                </a:lnTo>
                <a:lnTo>
                  <a:pt x="7524" y="1285"/>
                </a:lnTo>
                <a:lnTo>
                  <a:pt x="7524" y="2469"/>
                </a:lnTo>
                <a:close/>
                <a:moveTo>
                  <a:pt x="7522" y="1173"/>
                </a:moveTo>
                <a:lnTo>
                  <a:pt x="7894" y="1311"/>
                </a:lnTo>
                <a:lnTo>
                  <a:pt x="7522" y="232"/>
                </a:lnTo>
                <a:close/>
                <a:moveTo>
                  <a:pt x="7363" y="1649"/>
                </a:moveTo>
                <a:lnTo>
                  <a:pt x="7037" y="1768"/>
                </a:lnTo>
                <a:lnTo>
                  <a:pt x="7037" y="1989"/>
                </a:lnTo>
                <a:lnTo>
                  <a:pt x="7363" y="1869"/>
                </a:lnTo>
                <a:close/>
                <a:moveTo>
                  <a:pt x="6913" y="5978"/>
                </a:moveTo>
                <a:lnTo>
                  <a:pt x="7295" y="5837"/>
                </a:lnTo>
                <a:lnTo>
                  <a:pt x="7295" y="5577"/>
                </a:lnTo>
                <a:lnTo>
                  <a:pt x="6913" y="5717"/>
                </a:lnTo>
                <a:close/>
                <a:moveTo>
                  <a:pt x="6913" y="5490"/>
                </a:moveTo>
                <a:lnTo>
                  <a:pt x="7295" y="5349"/>
                </a:lnTo>
                <a:lnTo>
                  <a:pt x="7295" y="5089"/>
                </a:lnTo>
                <a:lnTo>
                  <a:pt x="6913" y="5229"/>
                </a:lnTo>
                <a:close/>
                <a:moveTo>
                  <a:pt x="6913" y="4012"/>
                </a:moveTo>
                <a:lnTo>
                  <a:pt x="7295" y="3872"/>
                </a:lnTo>
                <a:lnTo>
                  <a:pt x="7295" y="3611"/>
                </a:lnTo>
                <a:lnTo>
                  <a:pt x="6913" y="3752"/>
                </a:lnTo>
                <a:close/>
                <a:moveTo>
                  <a:pt x="6238" y="4233"/>
                </a:moveTo>
                <a:lnTo>
                  <a:pt x="6620" y="4092"/>
                </a:lnTo>
                <a:lnTo>
                  <a:pt x="6620" y="3832"/>
                </a:lnTo>
                <a:lnTo>
                  <a:pt x="6238" y="3973"/>
                </a:lnTo>
                <a:close/>
                <a:moveTo>
                  <a:pt x="6238" y="3761"/>
                </a:moveTo>
                <a:lnTo>
                  <a:pt x="6620" y="3621"/>
                </a:lnTo>
                <a:lnTo>
                  <a:pt x="6620" y="3360"/>
                </a:lnTo>
                <a:lnTo>
                  <a:pt x="6238" y="3501"/>
                </a:lnTo>
                <a:close/>
                <a:moveTo>
                  <a:pt x="4685" y="5717"/>
                </a:moveTo>
                <a:lnTo>
                  <a:pt x="5156" y="5544"/>
                </a:lnTo>
                <a:lnTo>
                  <a:pt x="5156" y="5225"/>
                </a:lnTo>
                <a:lnTo>
                  <a:pt x="4685" y="5398"/>
                </a:lnTo>
                <a:close/>
                <a:moveTo>
                  <a:pt x="4505" y="6409"/>
                </a:moveTo>
                <a:lnTo>
                  <a:pt x="4505" y="6182"/>
                </a:lnTo>
                <a:lnTo>
                  <a:pt x="4034" y="6355"/>
                </a:lnTo>
                <a:lnTo>
                  <a:pt x="4034" y="6409"/>
                </a:lnTo>
                <a:close/>
                <a:moveTo>
                  <a:pt x="3851" y="5093"/>
                </a:moveTo>
                <a:lnTo>
                  <a:pt x="3380" y="5267"/>
                </a:lnTo>
                <a:lnTo>
                  <a:pt x="3380" y="5586"/>
                </a:lnTo>
                <a:lnTo>
                  <a:pt x="3851" y="5412"/>
                </a:lnTo>
                <a:close/>
                <a:moveTo>
                  <a:pt x="4034" y="5628"/>
                </a:moveTo>
                <a:lnTo>
                  <a:pt x="4034" y="5947"/>
                </a:lnTo>
                <a:lnTo>
                  <a:pt x="4505" y="5774"/>
                </a:lnTo>
                <a:lnTo>
                  <a:pt x="4505" y="5455"/>
                </a:lnTo>
                <a:close/>
                <a:moveTo>
                  <a:pt x="2643" y="6409"/>
                </a:moveTo>
                <a:lnTo>
                  <a:pt x="2643" y="6104"/>
                </a:lnTo>
                <a:lnTo>
                  <a:pt x="2486" y="6163"/>
                </a:lnTo>
                <a:lnTo>
                  <a:pt x="2486" y="6409"/>
                </a:lnTo>
                <a:close/>
                <a:moveTo>
                  <a:pt x="2486" y="4695"/>
                </a:moveTo>
                <a:lnTo>
                  <a:pt x="2643" y="4636"/>
                </a:lnTo>
                <a:lnTo>
                  <a:pt x="2643" y="4226"/>
                </a:lnTo>
                <a:lnTo>
                  <a:pt x="2486" y="4284"/>
                </a:lnTo>
                <a:close/>
                <a:moveTo>
                  <a:pt x="2486" y="3670"/>
                </a:moveTo>
                <a:lnTo>
                  <a:pt x="2643" y="3611"/>
                </a:lnTo>
                <a:lnTo>
                  <a:pt x="2643" y="3201"/>
                </a:lnTo>
                <a:lnTo>
                  <a:pt x="2486" y="3260"/>
                </a:lnTo>
                <a:close/>
                <a:moveTo>
                  <a:pt x="1771" y="4388"/>
                </a:moveTo>
                <a:lnTo>
                  <a:pt x="1928" y="4329"/>
                </a:lnTo>
                <a:lnTo>
                  <a:pt x="1928" y="3919"/>
                </a:lnTo>
                <a:lnTo>
                  <a:pt x="1771" y="3977"/>
                </a:lnTo>
                <a:close/>
              </a:path>
            </a:pathLst>
          </a:custGeom>
          <a:solidFill>
            <a:srgbClr val="525252"/>
          </a:solidFill>
          <a:ln cap="flat">
            <a:noFill/>
            <a:prstDash val="solid"/>
          </a:ln>
        </p:spPr>
        <p:txBody>
          <a:bodyPr vert="horz" wrap="none" lIns="90000" tIns="45000" rIns="90000" bIns="45000" anchor="ctr" anchorCtr="1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10"/>
          </p:nvPr>
        </p:nvSpPr>
        <p:spPr>
          <a:xfrm>
            <a:off x="698400" y="2706839"/>
            <a:ext cx="5867400" cy="15303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898426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0"/>
                            </p:stCondLst>
                            <p:childTnLst>
                              <p:par>
                                <p:cTn id="14" presetID="35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" presetID="35" presetClass="emph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-7.40741E-7 L 0.03502 -0.0044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-23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repeatCount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556E-17 3.33333E-6 L 0.0375 -0.00116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6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repeatCount="0" accel="50000" decel="50000" autoRev="1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8333E-7 7.40741E-7 L 0.05026 -0.0037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13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  <p:bldP spid="22" grpId="0" animBg="1"/>
      <p:bldP spid="27" grpId="0" animBg="1"/>
      <p:bldP spid="32" grpId="0" animBg="1"/>
      <p:bldP spid="33" grpId="0" animBg="1"/>
      <p:bldP spid="34" grpId="0" animBg="1"/>
      <p:bldP spid="38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ue_sep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59" name="Title 1"/>
          <p:cNvSpPr>
            <a:spLocks noGrp="1"/>
          </p:cNvSpPr>
          <p:nvPr>
            <p:ph type="ctrTitle" hasCustomPrompt="1"/>
          </p:nvPr>
        </p:nvSpPr>
        <p:spPr>
          <a:xfrm>
            <a:off x="1961400" y="2893219"/>
            <a:ext cx="8269200" cy="1071562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11127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/50_device_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6546467" y="712043"/>
            <a:ext cx="5138620" cy="3127374"/>
            <a:chOff x="1448280" y="1775160"/>
            <a:chExt cx="7181639" cy="4370759"/>
          </a:xfrm>
        </p:grpSpPr>
        <p:sp>
          <p:nvSpPr>
            <p:cNvPr id="11" name="Freeform: Shape 2"/>
            <p:cNvSpPr/>
            <p:nvPr/>
          </p:nvSpPr>
          <p:spPr>
            <a:xfrm>
              <a:off x="1998360" y="2096279"/>
              <a:ext cx="6083999" cy="351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01" h="9751">
                  <a:moveTo>
                    <a:pt x="0" y="0"/>
                  </a:moveTo>
                  <a:lnTo>
                    <a:pt x="16901" y="0"/>
                  </a:lnTo>
                  <a:lnTo>
                    <a:pt x="16901" y="9751"/>
                  </a:lnTo>
                  <a:lnTo>
                    <a:pt x="0" y="9751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3"/>
            <p:cNvSpPr/>
            <p:nvPr/>
          </p:nvSpPr>
          <p:spPr>
            <a:xfrm>
              <a:off x="1959120" y="1775160"/>
              <a:ext cx="6161040" cy="417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15" h="11586">
                  <a:moveTo>
                    <a:pt x="16974" y="0"/>
                  </a:moveTo>
                  <a:lnTo>
                    <a:pt x="138" y="0"/>
                  </a:lnTo>
                  <a:cubicBezTo>
                    <a:pt x="62" y="0"/>
                    <a:pt x="0" y="61"/>
                    <a:pt x="0" y="137"/>
                  </a:cubicBezTo>
                  <a:lnTo>
                    <a:pt x="0" y="11586"/>
                  </a:lnTo>
                  <a:lnTo>
                    <a:pt x="17115" y="11586"/>
                  </a:lnTo>
                  <a:lnTo>
                    <a:pt x="17115" y="137"/>
                  </a:lnTo>
                  <a:cubicBezTo>
                    <a:pt x="17112" y="61"/>
                    <a:pt x="17050" y="0"/>
                    <a:pt x="16974" y="0"/>
                  </a:cubicBezTo>
                  <a:close/>
                  <a:moveTo>
                    <a:pt x="16888" y="10499"/>
                  </a:moveTo>
                  <a:lnTo>
                    <a:pt x="221" y="10499"/>
                  </a:lnTo>
                  <a:lnTo>
                    <a:pt x="221" y="1112"/>
                  </a:lnTo>
                  <a:lnTo>
                    <a:pt x="16888" y="1112"/>
                  </a:ln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4"/>
            <p:cNvSpPr/>
            <p:nvPr/>
          </p:nvSpPr>
          <p:spPr>
            <a:xfrm>
              <a:off x="1505519" y="5926679"/>
              <a:ext cx="7065720" cy="21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28" h="610">
                  <a:moveTo>
                    <a:pt x="19217" y="610"/>
                  </a:moveTo>
                  <a:lnTo>
                    <a:pt x="415" y="610"/>
                  </a:lnTo>
                  <a:cubicBezTo>
                    <a:pt x="184" y="610"/>
                    <a:pt x="0" y="426"/>
                    <a:pt x="0" y="195"/>
                  </a:cubicBezTo>
                  <a:lnTo>
                    <a:pt x="0" y="0"/>
                  </a:lnTo>
                  <a:lnTo>
                    <a:pt x="19628" y="0"/>
                  </a:lnTo>
                  <a:lnTo>
                    <a:pt x="19628" y="195"/>
                  </a:lnTo>
                  <a:cubicBezTo>
                    <a:pt x="19628" y="426"/>
                    <a:pt x="19444" y="610"/>
                    <a:pt x="19217" y="61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5"/>
            <p:cNvSpPr/>
            <p:nvPr/>
          </p:nvSpPr>
          <p:spPr>
            <a:xfrm>
              <a:off x="4991400" y="1928519"/>
              <a:ext cx="9576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268">
                  <a:moveTo>
                    <a:pt x="267" y="134"/>
                  </a:moveTo>
                  <a:cubicBezTo>
                    <a:pt x="267" y="158"/>
                    <a:pt x="261" y="179"/>
                    <a:pt x="249" y="201"/>
                  </a:cubicBezTo>
                  <a:cubicBezTo>
                    <a:pt x="236" y="222"/>
                    <a:pt x="221" y="237"/>
                    <a:pt x="200" y="250"/>
                  </a:cubicBezTo>
                  <a:cubicBezTo>
                    <a:pt x="178" y="262"/>
                    <a:pt x="157" y="268"/>
                    <a:pt x="133" y="268"/>
                  </a:cubicBezTo>
                  <a:cubicBezTo>
                    <a:pt x="108" y="268"/>
                    <a:pt x="88" y="262"/>
                    <a:pt x="67" y="250"/>
                  </a:cubicBezTo>
                  <a:cubicBezTo>
                    <a:pt x="45" y="237"/>
                    <a:pt x="30" y="222"/>
                    <a:pt x="18" y="201"/>
                  </a:cubicBezTo>
                  <a:cubicBezTo>
                    <a:pt x="5" y="179"/>
                    <a:pt x="0" y="158"/>
                    <a:pt x="0" y="134"/>
                  </a:cubicBezTo>
                  <a:cubicBezTo>
                    <a:pt x="0" y="109"/>
                    <a:pt x="5" y="88"/>
                    <a:pt x="18" y="67"/>
                  </a:cubicBezTo>
                  <a:cubicBezTo>
                    <a:pt x="31" y="46"/>
                    <a:pt x="45" y="30"/>
                    <a:pt x="67" y="18"/>
                  </a:cubicBezTo>
                  <a:cubicBezTo>
                    <a:pt x="88" y="6"/>
                    <a:pt x="109" y="0"/>
                    <a:pt x="133" y="0"/>
                  </a:cubicBezTo>
                  <a:cubicBezTo>
                    <a:pt x="158" y="0"/>
                    <a:pt x="178" y="6"/>
                    <a:pt x="200" y="18"/>
                  </a:cubicBezTo>
                  <a:cubicBezTo>
                    <a:pt x="221" y="30"/>
                    <a:pt x="236" y="46"/>
                    <a:pt x="249" y="67"/>
                  </a:cubicBezTo>
                  <a:cubicBezTo>
                    <a:pt x="261" y="88"/>
                    <a:pt x="267" y="109"/>
                    <a:pt x="267" y="134"/>
                  </a:cubicBezTo>
                  <a:close/>
                </a:path>
              </a:pathLst>
            </a:custGeom>
            <a:solidFill>
              <a:srgbClr val="454646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6"/>
            <p:cNvSpPr/>
            <p:nvPr/>
          </p:nvSpPr>
          <p:spPr>
            <a:xfrm>
              <a:off x="1448280" y="5926679"/>
              <a:ext cx="7181639" cy="8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950" h="227">
                  <a:moveTo>
                    <a:pt x="19881" y="227"/>
                  </a:moveTo>
                  <a:lnTo>
                    <a:pt x="69" y="227"/>
                  </a:lnTo>
                  <a:cubicBezTo>
                    <a:pt x="29" y="227"/>
                    <a:pt x="0" y="198"/>
                    <a:pt x="0" y="158"/>
                  </a:cubicBezTo>
                  <a:lnTo>
                    <a:pt x="0" y="68"/>
                  </a:lnTo>
                  <a:cubicBezTo>
                    <a:pt x="0" y="28"/>
                    <a:pt x="29" y="0"/>
                    <a:pt x="69" y="0"/>
                  </a:cubicBezTo>
                  <a:lnTo>
                    <a:pt x="19881" y="0"/>
                  </a:lnTo>
                  <a:cubicBezTo>
                    <a:pt x="19921" y="0"/>
                    <a:pt x="19950" y="28"/>
                    <a:pt x="19950" y="68"/>
                  </a:cubicBezTo>
                  <a:lnTo>
                    <a:pt x="19950" y="158"/>
                  </a:lnTo>
                  <a:cubicBezTo>
                    <a:pt x="19950" y="195"/>
                    <a:pt x="19917" y="227"/>
                    <a:pt x="19881" y="227"/>
                  </a:cubicBezTo>
                  <a:close/>
                </a:path>
              </a:pathLst>
            </a:custGeom>
            <a:solidFill>
              <a:srgbClr val="353535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7"/>
            <p:cNvSpPr/>
            <p:nvPr/>
          </p:nvSpPr>
          <p:spPr>
            <a:xfrm>
              <a:off x="4845600" y="5684759"/>
              <a:ext cx="386280" cy="9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4" h="263">
                  <a:moveTo>
                    <a:pt x="1033" y="263"/>
                  </a:moveTo>
                  <a:lnTo>
                    <a:pt x="40" y="263"/>
                  </a:lnTo>
                  <a:cubicBezTo>
                    <a:pt x="18" y="263"/>
                    <a:pt x="0" y="245"/>
                    <a:pt x="0" y="224"/>
                  </a:cubicBezTo>
                  <a:lnTo>
                    <a:pt x="0" y="39"/>
                  </a:lnTo>
                  <a:cubicBezTo>
                    <a:pt x="0" y="18"/>
                    <a:pt x="18" y="0"/>
                    <a:pt x="40" y="0"/>
                  </a:cubicBezTo>
                  <a:lnTo>
                    <a:pt x="1033" y="0"/>
                  </a:lnTo>
                  <a:cubicBezTo>
                    <a:pt x="1055" y="0"/>
                    <a:pt x="1073" y="18"/>
                    <a:pt x="1073" y="39"/>
                  </a:cubicBezTo>
                  <a:lnTo>
                    <a:pt x="1073" y="224"/>
                  </a:lnTo>
                  <a:cubicBezTo>
                    <a:pt x="1077" y="245"/>
                    <a:pt x="1059" y="263"/>
                    <a:pt x="1033" y="26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1" name="Title 8"/>
          <p:cNvSpPr>
            <a:spLocks noGrp="1"/>
          </p:cNvSpPr>
          <p:nvPr>
            <p:ph type="title"/>
          </p:nvPr>
        </p:nvSpPr>
        <p:spPr>
          <a:xfrm>
            <a:off x="698499" y="571499"/>
            <a:ext cx="5081412" cy="668960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lnSpc>
                <a:spcPct val="120000"/>
              </a:lnSpc>
              <a:defRPr sz="2400" b="0" i="0">
                <a:solidFill>
                  <a:schemeClr val="accent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2" name="Content Placeholder 4"/>
          <p:cNvSpPr>
            <a:spLocks noGrp="1"/>
          </p:cNvSpPr>
          <p:nvPr>
            <p:ph sz="quarter" idx="12"/>
          </p:nvPr>
        </p:nvSpPr>
        <p:spPr>
          <a:xfrm>
            <a:off x="698499" y="1449387"/>
            <a:ext cx="5081412" cy="4575175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2000" b="0" i="0">
                <a:latin typeface="Calibri Light" charset="0"/>
                <a:ea typeface="Calibri Light" charset="0"/>
                <a:cs typeface="Calibri Light" charset="0"/>
              </a:defRPr>
            </a:lvl1pPr>
            <a:lvl2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2pPr>
            <a:lvl3pPr>
              <a:lnSpc>
                <a:spcPct val="120000"/>
              </a:lnSpc>
              <a:defRPr sz="1800" b="0" i="0">
                <a:latin typeface="Calibri Light" charset="0"/>
                <a:ea typeface="Calibri Light" charset="0"/>
                <a:cs typeface="Calibri Light" charset="0"/>
              </a:defRPr>
            </a:lvl3pPr>
            <a:lvl4pPr>
              <a:defRPr sz="1600">
                <a:latin typeface="Verdana" charset="0"/>
                <a:ea typeface="Verdana" charset="0"/>
                <a:cs typeface="Verdana" charset="0"/>
              </a:defRPr>
            </a:lvl4pPr>
            <a:lvl5pPr>
              <a:defRPr sz="1600"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085372" y="857971"/>
            <a:ext cx="4051300" cy="25676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157216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092889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806A6-794B-7449-8749-B223E5D52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524000"/>
            <a:ext cx="10515600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808276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5013256" cy="46529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1419"/>
                </a:solidFill>
              </a:defRPr>
            </a:lvl1pPr>
            <a:lvl2pPr>
              <a:defRPr>
                <a:solidFill>
                  <a:srgbClr val="0F1419"/>
                </a:solidFill>
              </a:defRPr>
            </a:lvl2pPr>
            <a:lvl3pPr>
              <a:defRPr>
                <a:solidFill>
                  <a:srgbClr val="0F1419"/>
                </a:solidFill>
              </a:defRPr>
            </a:lvl3pPr>
            <a:lvl4pPr>
              <a:defRPr>
                <a:solidFill>
                  <a:srgbClr val="0F1419"/>
                </a:solidFill>
              </a:defRPr>
            </a:lvl4pPr>
            <a:lvl5pPr>
              <a:defRPr>
                <a:solidFill>
                  <a:srgbClr val="0F141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89823-A1D7-C241-8317-5B28B3D9AC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0544" y="1524000"/>
            <a:ext cx="5013255" cy="46529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F1419"/>
                </a:solidFill>
              </a:defRPr>
            </a:lvl1pPr>
            <a:lvl2pPr>
              <a:defRPr>
                <a:solidFill>
                  <a:srgbClr val="0F1419"/>
                </a:solidFill>
              </a:defRPr>
            </a:lvl2pPr>
            <a:lvl3pPr>
              <a:defRPr>
                <a:solidFill>
                  <a:srgbClr val="0F1419"/>
                </a:solidFill>
              </a:defRPr>
            </a:lvl3pPr>
            <a:lvl4pPr>
              <a:defRPr>
                <a:solidFill>
                  <a:srgbClr val="0F1419"/>
                </a:solidFill>
              </a:defRPr>
            </a:lvl4pPr>
            <a:lvl5pPr>
              <a:defRPr>
                <a:solidFill>
                  <a:srgbClr val="0F141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998948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431577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3933825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E0FF37-96ED-8C4A-8260-4C9E2A2B965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61114" y="1523999"/>
            <a:ext cx="6092686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C9C5E7A-5D5C-2F42-BCF7-FBBCBC9F0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4172673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9975" y="1523999"/>
            <a:ext cx="3933825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E0FF37-96ED-8C4A-8260-4C9E2A2B965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38200" y="1523999"/>
            <a:ext cx="6092686" cy="46529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rgbClr val="0F1419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rgbClr val="0F1419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rgbClr val="0F1419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D8C7F5-5ECB-7A4B-BC4E-DC2058291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7018886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358520A-230F-8E45-B93A-732CD1A84E0D}"/>
              </a:ext>
            </a:extLst>
          </p:cNvPr>
          <p:cNvSpPr/>
          <p:nvPr userDrawn="1"/>
        </p:nvSpPr>
        <p:spPr>
          <a:xfrm>
            <a:off x="756745" y="998483"/>
            <a:ext cx="1313793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4104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4481945" cy="4652963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/>
            </a:lvl1pPr>
            <a:lvl2pPr>
              <a:lnSpc>
                <a:spcPct val="120000"/>
              </a:lnSpc>
              <a:defRPr sz="1800"/>
            </a:lvl2pPr>
            <a:lvl3pPr>
              <a:lnSpc>
                <a:spcPct val="120000"/>
              </a:lnSpc>
              <a:defRPr sz="16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4CCE3FA1-96CD-B142-A067-84A01CBB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146964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7101AEA5-3D24-A647-AD7B-EAAF63952D2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5593068" y="1"/>
            <a:ext cx="6598920" cy="6867608"/>
          </a:xfrm>
          <a:custGeom>
            <a:avLst/>
            <a:gdLst>
              <a:gd name="connsiteX0" fmla="*/ 0 w 3692525"/>
              <a:gd name="connsiteY0" fmla="*/ 3697287 h 3697287"/>
              <a:gd name="connsiteX1" fmla="*/ 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  <a:gd name="connsiteX0" fmla="*/ 0 w 3692525"/>
              <a:gd name="connsiteY0" fmla="*/ 3697287 h 3697287"/>
              <a:gd name="connsiteX1" fmla="*/ 539750 w 3692525"/>
              <a:gd name="connsiteY1" fmla="*/ 0 h 3697287"/>
              <a:gd name="connsiteX2" fmla="*/ 3692525 w 3692525"/>
              <a:gd name="connsiteY2" fmla="*/ 0 h 3697287"/>
              <a:gd name="connsiteX3" fmla="*/ 3692525 w 3692525"/>
              <a:gd name="connsiteY3" fmla="*/ 3697287 h 3697287"/>
              <a:gd name="connsiteX4" fmla="*/ 0 w 3692525"/>
              <a:gd name="connsiteY4" fmla="*/ 3697287 h 3697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2525" h="3697287">
                <a:moveTo>
                  <a:pt x="0" y="3697287"/>
                </a:moveTo>
                <a:lnTo>
                  <a:pt x="539750" y="0"/>
                </a:lnTo>
                <a:lnTo>
                  <a:pt x="3692525" y="0"/>
                </a:lnTo>
                <a:lnTo>
                  <a:pt x="3692525" y="3697287"/>
                </a:lnTo>
                <a:lnTo>
                  <a:pt x="0" y="3697287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4699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6" name="Picture Placeholder 21">
            <a:extLst>
              <a:ext uri="{FF2B5EF4-FFF2-40B4-BE49-F238E27FC236}">
                <a16:creationId xmlns:a16="http://schemas.microsoft.com/office/drawing/2014/main" id="{02F35F52-9691-0F42-8C31-626ABABA5D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28617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68" name="Picture Placeholder 21">
            <a:extLst>
              <a:ext uri="{FF2B5EF4-FFF2-40B4-BE49-F238E27FC236}">
                <a16:creationId xmlns:a16="http://schemas.microsoft.com/office/drawing/2014/main" id="{DF560927-6461-7746-9032-DD6BEDF7A68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69270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70" name="Picture Placeholder 21">
            <a:extLst>
              <a:ext uri="{FF2B5EF4-FFF2-40B4-BE49-F238E27FC236}">
                <a16:creationId xmlns:a16="http://schemas.microsoft.com/office/drawing/2014/main" id="{28417BEF-971B-0F43-A010-B1089DE4E41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009923" y="1523999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72" name="Picture Placeholder 21">
            <a:extLst>
              <a:ext uri="{FF2B5EF4-FFF2-40B4-BE49-F238E27FC236}">
                <a16:creationId xmlns:a16="http://schemas.microsoft.com/office/drawing/2014/main" id="{05C338E9-E73F-A843-AE94-A9BB454C571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28617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74" name="Picture Placeholder 21">
            <a:extLst>
              <a:ext uri="{FF2B5EF4-FFF2-40B4-BE49-F238E27FC236}">
                <a16:creationId xmlns:a16="http://schemas.microsoft.com/office/drawing/2014/main" id="{59FCF0DE-AED9-2E40-903F-235C76B32FB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69270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76" name="Picture Placeholder 21">
            <a:extLst>
              <a:ext uri="{FF2B5EF4-FFF2-40B4-BE49-F238E27FC236}">
                <a16:creationId xmlns:a16="http://schemas.microsoft.com/office/drawing/2014/main" id="{D4982F9F-64B2-7148-962E-DF4D89A11AA8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009923" y="4005943"/>
            <a:ext cx="2557462" cy="220681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84" name="Text Placeholder 47">
            <a:extLst>
              <a:ext uri="{FF2B5EF4-FFF2-40B4-BE49-F238E27FC236}">
                <a16:creationId xmlns:a16="http://schemas.microsoft.com/office/drawing/2014/main" id="{D9BA43D7-93F1-2542-8710-870CF899D9F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654555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5" name="Text Placeholder 47">
            <a:extLst>
              <a:ext uri="{FF2B5EF4-FFF2-40B4-BE49-F238E27FC236}">
                <a16:creationId xmlns:a16="http://schemas.microsoft.com/office/drawing/2014/main" id="{66EB4BC3-66CE-5743-B31E-143C920A846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95208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Text Placeholder 47">
            <a:extLst>
              <a:ext uri="{FF2B5EF4-FFF2-40B4-BE49-F238E27FC236}">
                <a16:creationId xmlns:a16="http://schemas.microsoft.com/office/drawing/2014/main" id="{4C5A2096-D066-0244-A57C-94C8C34CD6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35861" y="1806929"/>
            <a:ext cx="1379912" cy="1536979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7" name="Text Placeholder 47">
            <a:extLst>
              <a:ext uri="{FF2B5EF4-FFF2-40B4-BE49-F238E27FC236}">
                <a16:creationId xmlns:a16="http://schemas.microsoft.com/office/drawing/2014/main" id="{A0EA7BD6-54C1-B34A-8CEA-B56258BDB2C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654555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8" name="Text Placeholder 47">
            <a:extLst>
              <a:ext uri="{FF2B5EF4-FFF2-40B4-BE49-F238E27FC236}">
                <a16:creationId xmlns:a16="http://schemas.microsoft.com/office/drawing/2014/main" id="{3AA32FAB-87C3-7E44-B403-B1AA0591586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95208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9" name="Text Placeholder 47">
            <a:extLst>
              <a:ext uri="{FF2B5EF4-FFF2-40B4-BE49-F238E27FC236}">
                <a16:creationId xmlns:a16="http://schemas.microsoft.com/office/drawing/2014/main" id="{50780ACF-28CB-5A48-AB47-F19B96CEAE6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735861" y="4289934"/>
            <a:ext cx="1379912" cy="1535918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rgbClr val="0F141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022576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498" y="365126"/>
            <a:ext cx="7762301" cy="736844"/>
          </a:xfrm>
        </p:spPr>
        <p:txBody>
          <a:bodyPr/>
          <a:lstStyle>
            <a:lvl1pPr>
              <a:defRPr sz="257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A3D48-8058-2D42-9309-EA8DD88B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1498" y="1524000"/>
            <a:ext cx="7762301" cy="4652963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D54E87-063F-BE4E-9C70-6C2338426206}"/>
              </a:ext>
            </a:extLst>
          </p:cNvPr>
          <p:cNvSpPr/>
          <p:nvPr userDrawn="1"/>
        </p:nvSpPr>
        <p:spPr>
          <a:xfrm>
            <a:off x="0" y="0"/>
            <a:ext cx="2983043" cy="6858000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C59E46-B3C3-3648-9D2A-D59F7798E80B}"/>
              </a:ext>
            </a:extLst>
          </p:cNvPr>
          <p:cNvCxnSpPr>
            <a:cxnSpLocks/>
          </p:cNvCxnSpPr>
          <p:nvPr userDrawn="1"/>
        </p:nvCxnSpPr>
        <p:spPr>
          <a:xfrm>
            <a:off x="3692641" y="1218648"/>
            <a:ext cx="974558" cy="0"/>
          </a:xfrm>
          <a:prstGeom prst="line">
            <a:avLst/>
          </a:prstGeom>
          <a:ln w="38100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3296CA-AB12-9848-BFA1-A5361623602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47038" y="1523999"/>
            <a:ext cx="2082788" cy="46529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20000"/>
              </a:lnSpc>
              <a:buNone/>
              <a:defRPr sz="2000"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3ACACC29-2D2F-6148-A128-06E9B18BE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7038" y="365125"/>
            <a:ext cx="2082788" cy="736846"/>
          </a:xfrm>
        </p:spPr>
        <p:txBody>
          <a:bodyPr anchor="b">
            <a:normAutofit/>
          </a:bodyPr>
          <a:lstStyle>
            <a:lvl1pPr marL="0" indent="0" algn="r">
              <a:buNone/>
              <a:defRPr lang="en-US" sz="2400" b="1" i="0" kern="12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20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8433"/>
            <a:ext cx="10515600" cy="15364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0F1419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58520A-230F-8E45-B93A-732CD1A84E0D}"/>
              </a:ext>
            </a:extLst>
          </p:cNvPr>
          <p:cNvSpPr/>
          <p:nvPr userDrawn="1"/>
        </p:nvSpPr>
        <p:spPr>
          <a:xfrm>
            <a:off x="756745" y="269823"/>
            <a:ext cx="11235386" cy="11280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E322B2-51F8-BE46-99DA-3279D67D4735}"/>
              </a:ext>
            </a:extLst>
          </p:cNvPr>
          <p:cNvCxnSpPr>
            <a:cxnSpLocks/>
          </p:cNvCxnSpPr>
          <p:nvPr userDrawn="1"/>
        </p:nvCxnSpPr>
        <p:spPr>
          <a:xfrm>
            <a:off x="934450" y="4069425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1348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/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3999"/>
            <a:ext cx="3933825" cy="4652963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/>
            </a:lvl1pPr>
            <a:lvl2pPr>
              <a:lnSpc>
                <a:spcPct val="120000"/>
              </a:lnSpc>
              <a:defRPr sz="1800"/>
            </a:lvl2pPr>
            <a:lvl3pPr>
              <a:lnSpc>
                <a:spcPct val="120000"/>
              </a:lnSpc>
              <a:defRPr sz="16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260E323-92BF-7848-A37D-DEFE763074F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61114" y="1523999"/>
            <a:ext cx="6092686" cy="4652963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/>
            </a:lvl1pPr>
            <a:lvl2pPr>
              <a:lnSpc>
                <a:spcPct val="120000"/>
              </a:lnSpc>
              <a:defRPr sz="1800"/>
            </a:lvl2pPr>
            <a:lvl3pPr>
              <a:lnSpc>
                <a:spcPct val="120000"/>
              </a:lnSpc>
              <a:defRPr sz="16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4CCE3FA1-96CD-B142-A067-84A01CBB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5966840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9E63E0-93CB-CC43-819B-B7B22CA5C884}"/>
              </a:ext>
            </a:extLst>
          </p:cNvPr>
          <p:cNvSpPr/>
          <p:nvPr userDrawn="1"/>
        </p:nvSpPr>
        <p:spPr>
          <a:xfrm>
            <a:off x="838200" y="119921"/>
            <a:ext cx="11353800" cy="1859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8E2450-7D7E-9C4D-97B7-C1DA5D955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180" y="690013"/>
            <a:ext cx="9267641" cy="2339760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2D4FA0E-7176-4C45-AA20-6ED6C160D2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62088" y="3868663"/>
            <a:ext cx="9267825" cy="1722437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Edit Master text styles </a:t>
            </a:r>
          </a:p>
        </p:txBody>
      </p:sp>
    </p:spTree>
    <p:extLst>
      <p:ext uri="{BB962C8B-B14F-4D97-AF65-F5344CB8AC3E}">
        <p14:creationId xmlns:p14="http://schemas.microsoft.com/office/powerpoint/2010/main" val="118284538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4775199" cy="7368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4775199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307191B-3864-9741-8FF3-CE31D79EF8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10325" y="1228725"/>
            <a:ext cx="6578600" cy="4124326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48783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013256" cy="7368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5013256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307191B-3864-9741-8FF3-CE31D79EF8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15125" y="1133475"/>
            <a:ext cx="6003925" cy="450215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807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slide - smart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99C58-6C5C-E54C-A3F5-D07AC38C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604000" cy="7368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025C7-DBE2-5D47-B0F4-4D0B638F9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24000"/>
            <a:ext cx="6604000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0941730-FA88-CF4C-9D83-234DD57D17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426450" y="1409700"/>
            <a:ext cx="2187575" cy="3876675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5838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1183911" cy="1379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359AF7-2A28-0848-9772-9B82EF25227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3232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358520A-230F-8E45-B93A-732CD1A84E0D}"/>
              </a:ext>
            </a:extLst>
          </p:cNvPr>
          <p:cNvSpPr/>
          <p:nvPr userDrawn="1"/>
        </p:nvSpPr>
        <p:spPr>
          <a:xfrm>
            <a:off x="756745" y="998483"/>
            <a:ext cx="1313793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728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p_stick_man">
    <p:bg>
      <p:bgPr>
        <a:solidFill>
          <a:srgbClr val="149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737600" y="762000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5271352" y="2064901"/>
            <a:ext cx="6222249" cy="262890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20000"/>
              </a:lnSpc>
              <a:defRPr sz="32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6" name="Group 5"/>
          <p:cNvGrpSpPr/>
          <p:nvPr userDrawn="1"/>
        </p:nvGrpSpPr>
        <p:grpSpPr>
          <a:xfrm flipH="1">
            <a:off x="698400" y="2114549"/>
            <a:ext cx="3874552" cy="4743451"/>
            <a:chOff x="3837960" y="285120"/>
            <a:chExt cx="3202560" cy="3920759"/>
          </a:xfrm>
          <a:solidFill>
            <a:schemeClr val="bg1"/>
          </a:solidFill>
        </p:grpSpPr>
        <p:sp>
          <p:nvSpPr>
            <p:cNvPr id="7" name="Freeform: Shape 8"/>
            <p:cNvSpPr/>
            <p:nvPr/>
          </p:nvSpPr>
          <p:spPr>
            <a:xfrm>
              <a:off x="3837960" y="285120"/>
              <a:ext cx="1567439" cy="11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3059">
                  <a:moveTo>
                    <a:pt x="2852" y="1404"/>
                  </a:moveTo>
                  <a:cubicBezTo>
                    <a:pt x="2851" y="1477"/>
                    <a:pt x="2849" y="1591"/>
                    <a:pt x="2840" y="1720"/>
                  </a:cubicBezTo>
                  <a:cubicBezTo>
                    <a:pt x="2826" y="1938"/>
                    <a:pt x="2798" y="2132"/>
                    <a:pt x="2798" y="2132"/>
                  </a:cubicBezTo>
                  <a:lnTo>
                    <a:pt x="2436" y="1786"/>
                  </a:lnTo>
                  <a:cubicBezTo>
                    <a:pt x="2436" y="1786"/>
                    <a:pt x="2449" y="1613"/>
                    <a:pt x="2427" y="1355"/>
                  </a:cubicBezTo>
                  <a:cubicBezTo>
                    <a:pt x="2427" y="1355"/>
                    <a:pt x="2827" y="1307"/>
                    <a:pt x="2852" y="1403"/>
                  </a:cubicBezTo>
                  <a:cubicBezTo>
                    <a:pt x="2848" y="1386"/>
                    <a:pt x="2841" y="1374"/>
                    <a:pt x="2827" y="1355"/>
                  </a:cubicBezTo>
                  <a:cubicBezTo>
                    <a:pt x="2797" y="1317"/>
                    <a:pt x="2749" y="1307"/>
                    <a:pt x="2729" y="1305"/>
                  </a:cubicBezTo>
                  <a:cubicBezTo>
                    <a:pt x="2631" y="1292"/>
                    <a:pt x="2486" y="1276"/>
                    <a:pt x="2340" y="1272"/>
                  </a:cubicBezTo>
                  <a:cubicBezTo>
                    <a:pt x="2081" y="1264"/>
                    <a:pt x="1910" y="1285"/>
                    <a:pt x="1910" y="1285"/>
                  </a:cubicBezTo>
                  <a:lnTo>
                    <a:pt x="1547" y="939"/>
                  </a:lnTo>
                  <a:cubicBezTo>
                    <a:pt x="1547" y="939"/>
                    <a:pt x="1737" y="903"/>
                    <a:pt x="1954" y="877"/>
                  </a:cubicBezTo>
                  <a:cubicBezTo>
                    <a:pt x="2096" y="861"/>
                    <a:pt x="2221" y="852"/>
                    <a:pt x="2291" y="848"/>
                  </a:cubicBezTo>
                  <a:cubicBezTo>
                    <a:pt x="2296" y="848"/>
                    <a:pt x="2346" y="841"/>
                    <a:pt x="2393" y="886"/>
                  </a:cubicBezTo>
                  <a:cubicBezTo>
                    <a:pt x="2445" y="935"/>
                    <a:pt x="2704" y="1182"/>
                    <a:pt x="2809" y="1281"/>
                  </a:cubicBezTo>
                  <a:cubicBezTo>
                    <a:pt x="2856" y="1326"/>
                    <a:pt x="2852" y="1377"/>
                    <a:pt x="2852" y="1381"/>
                  </a:cubicBezTo>
                  <a:cubicBezTo>
                    <a:pt x="2852" y="1388"/>
                    <a:pt x="2852" y="1396"/>
                    <a:pt x="2852" y="1404"/>
                  </a:cubicBezTo>
                  <a:close/>
                  <a:moveTo>
                    <a:pt x="137" y="0"/>
                  </a:moveTo>
                  <a:lnTo>
                    <a:pt x="4218" y="0"/>
                  </a:lnTo>
                  <a:cubicBezTo>
                    <a:pt x="4294" y="0"/>
                    <a:pt x="4355" y="62"/>
                    <a:pt x="4355" y="138"/>
                  </a:cubicBezTo>
                  <a:lnTo>
                    <a:pt x="4355" y="3059"/>
                  </a:lnTo>
                  <a:lnTo>
                    <a:pt x="0" y="3059"/>
                  </a:lnTo>
                  <a:lnTo>
                    <a:pt x="0" y="138"/>
                  </a:lnTo>
                  <a:cubicBezTo>
                    <a:pt x="0" y="62"/>
                    <a:pt x="61" y="0"/>
                    <a:pt x="137" y="0"/>
                  </a:cubicBezTo>
                  <a:close/>
                  <a:moveTo>
                    <a:pt x="2017" y="2279"/>
                  </a:moveTo>
                  <a:cubicBezTo>
                    <a:pt x="1923" y="2252"/>
                    <a:pt x="1950" y="1857"/>
                    <a:pt x="1950" y="1857"/>
                  </a:cubicBezTo>
                  <a:cubicBezTo>
                    <a:pt x="2209" y="1866"/>
                    <a:pt x="2381" y="1844"/>
                    <a:pt x="2381" y="1844"/>
                  </a:cubicBezTo>
                  <a:lnTo>
                    <a:pt x="2743" y="2190"/>
                  </a:lnTo>
                  <a:cubicBezTo>
                    <a:pt x="2743" y="2190"/>
                    <a:pt x="2551" y="2227"/>
                    <a:pt x="2334" y="2252"/>
                  </a:cubicBezTo>
                  <a:cubicBezTo>
                    <a:pt x="2212" y="2266"/>
                    <a:pt x="2046" y="2278"/>
                    <a:pt x="2023" y="2280"/>
                  </a:cubicBezTo>
                  <a:cubicBezTo>
                    <a:pt x="2021" y="2280"/>
                    <a:pt x="2018" y="2279"/>
                    <a:pt x="2017" y="2279"/>
                  </a:cubicBezTo>
                  <a:close/>
                  <a:moveTo>
                    <a:pt x="1998" y="2281"/>
                  </a:moveTo>
                  <a:cubicBezTo>
                    <a:pt x="2005" y="2281"/>
                    <a:pt x="2012" y="2280"/>
                    <a:pt x="2020" y="2280"/>
                  </a:cubicBezTo>
                  <a:cubicBezTo>
                    <a:pt x="2002" y="2276"/>
                    <a:pt x="1989" y="2270"/>
                    <a:pt x="1970" y="2257"/>
                  </a:cubicBezTo>
                  <a:cubicBezTo>
                    <a:pt x="1931" y="2229"/>
                    <a:pt x="1919" y="2181"/>
                    <a:pt x="1915" y="2162"/>
                  </a:cubicBezTo>
                  <a:cubicBezTo>
                    <a:pt x="1897" y="2064"/>
                    <a:pt x="1874" y="1920"/>
                    <a:pt x="1863" y="1774"/>
                  </a:cubicBezTo>
                  <a:cubicBezTo>
                    <a:pt x="1842" y="1515"/>
                    <a:pt x="1855" y="1343"/>
                    <a:pt x="1855" y="1343"/>
                  </a:cubicBezTo>
                  <a:lnTo>
                    <a:pt x="1492" y="997"/>
                  </a:lnTo>
                  <a:cubicBezTo>
                    <a:pt x="1492" y="997"/>
                    <a:pt x="1465" y="1189"/>
                    <a:pt x="1451" y="1408"/>
                  </a:cubicBezTo>
                  <a:cubicBezTo>
                    <a:pt x="1441" y="1550"/>
                    <a:pt x="1438" y="1676"/>
                    <a:pt x="1438" y="1746"/>
                  </a:cubicBezTo>
                  <a:cubicBezTo>
                    <a:pt x="1438" y="1750"/>
                    <a:pt x="1434" y="1801"/>
                    <a:pt x="1481" y="1846"/>
                  </a:cubicBezTo>
                  <a:cubicBezTo>
                    <a:pt x="1533" y="1895"/>
                    <a:pt x="1792" y="2143"/>
                    <a:pt x="1896" y="2242"/>
                  </a:cubicBezTo>
                  <a:cubicBezTo>
                    <a:pt x="1943" y="2287"/>
                    <a:pt x="1993" y="2281"/>
                    <a:pt x="1998" y="2281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9"/>
            <p:cNvSpPr/>
            <p:nvPr/>
          </p:nvSpPr>
          <p:spPr>
            <a:xfrm>
              <a:off x="6597720" y="2070360"/>
              <a:ext cx="468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" h="27">
                  <a:moveTo>
                    <a:pt x="14" y="20"/>
                  </a:moveTo>
                  <a:lnTo>
                    <a:pt x="0" y="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0"/>
            <p:cNvSpPr/>
            <p:nvPr/>
          </p:nvSpPr>
          <p:spPr>
            <a:xfrm>
              <a:off x="5633279" y="2757960"/>
              <a:ext cx="857880" cy="14479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84" h="4023">
                  <a:moveTo>
                    <a:pt x="1192" y="0"/>
                  </a:moveTo>
                  <a:lnTo>
                    <a:pt x="2384" y="403"/>
                  </a:lnTo>
                  <a:lnTo>
                    <a:pt x="2384" y="3447"/>
                  </a:lnTo>
                  <a:cubicBezTo>
                    <a:pt x="2384" y="3760"/>
                    <a:pt x="2152" y="4023"/>
                    <a:pt x="1809" y="4023"/>
                  </a:cubicBezTo>
                  <a:cubicBezTo>
                    <a:pt x="1467" y="4023"/>
                    <a:pt x="1234" y="3765"/>
                    <a:pt x="1234" y="3447"/>
                  </a:cubicBezTo>
                  <a:lnTo>
                    <a:pt x="1234" y="386"/>
                  </a:lnTo>
                  <a:lnTo>
                    <a:pt x="1150" y="386"/>
                  </a:lnTo>
                  <a:lnTo>
                    <a:pt x="1150" y="3447"/>
                  </a:lnTo>
                  <a:cubicBezTo>
                    <a:pt x="1150" y="3760"/>
                    <a:pt x="917" y="4023"/>
                    <a:pt x="575" y="4023"/>
                  </a:cubicBezTo>
                  <a:cubicBezTo>
                    <a:pt x="232" y="4023"/>
                    <a:pt x="0" y="3765"/>
                    <a:pt x="0" y="3447"/>
                  </a:cubicBezTo>
                  <a:lnTo>
                    <a:pt x="0" y="40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11"/>
            <p:cNvSpPr/>
            <p:nvPr/>
          </p:nvSpPr>
          <p:spPr>
            <a:xfrm>
              <a:off x="5640840" y="486360"/>
              <a:ext cx="842759" cy="8441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2" h="2346">
                  <a:moveTo>
                    <a:pt x="396" y="1021"/>
                  </a:moveTo>
                  <a:cubicBezTo>
                    <a:pt x="462" y="1065"/>
                    <a:pt x="550" y="1047"/>
                    <a:pt x="594" y="981"/>
                  </a:cubicBezTo>
                  <a:cubicBezTo>
                    <a:pt x="616" y="946"/>
                    <a:pt x="622" y="906"/>
                    <a:pt x="613" y="869"/>
                  </a:cubicBezTo>
                  <a:lnTo>
                    <a:pt x="356" y="823"/>
                  </a:lnTo>
                  <a:cubicBezTo>
                    <a:pt x="356" y="823"/>
                    <a:pt x="355" y="823"/>
                    <a:pt x="355" y="824"/>
                  </a:cubicBezTo>
                  <a:cubicBezTo>
                    <a:pt x="312" y="889"/>
                    <a:pt x="330" y="978"/>
                    <a:pt x="396" y="1021"/>
                  </a:cubicBezTo>
                  <a:close/>
                  <a:moveTo>
                    <a:pt x="453" y="1581"/>
                  </a:moveTo>
                  <a:cubicBezTo>
                    <a:pt x="456" y="1584"/>
                    <a:pt x="510" y="1632"/>
                    <a:pt x="629" y="1672"/>
                  </a:cubicBezTo>
                  <a:cubicBezTo>
                    <a:pt x="667" y="1684"/>
                    <a:pt x="713" y="1696"/>
                    <a:pt x="765" y="1706"/>
                  </a:cubicBezTo>
                  <a:cubicBezTo>
                    <a:pt x="977" y="1744"/>
                    <a:pt x="1081" y="1699"/>
                    <a:pt x="1092" y="1694"/>
                  </a:cubicBezTo>
                  <a:cubicBezTo>
                    <a:pt x="1116" y="1683"/>
                    <a:pt x="1126" y="1654"/>
                    <a:pt x="1115" y="1630"/>
                  </a:cubicBezTo>
                  <a:cubicBezTo>
                    <a:pt x="1104" y="1605"/>
                    <a:pt x="1075" y="1594"/>
                    <a:pt x="1051" y="1605"/>
                  </a:cubicBezTo>
                  <a:cubicBezTo>
                    <a:pt x="1050" y="1605"/>
                    <a:pt x="964" y="1642"/>
                    <a:pt x="782" y="1609"/>
                  </a:cubicBezTo>
                  <a:cubicBezTo>
                    <a:pt x="599" y="1577"/>
                    <a:pt x="519" y="1510"/>
                    <a:pt x="518" y="1508"/>
                  </a:cubicBezTo>
                  <a:cubicBezTo>
                    <a:pt x="498" y="1490"/>
                    <a:pt x="467" y="1492"/>
                    <a:pt x="449" y="1512"/>
                  </a:cubicBezTo>
                  <a:cubicBezTo>
                    <a:pt x="431" y="1532"/>
                    <a:pt x="433" y="1563"/>
                    <a:pt x="453" y="1581"/>
                  </a:cubicBezTo>
                  <a:close/>
                  <a:moveTo>
                    <a:pt x="1304" y="1108"/>
                  </a:moveTo>
                  <a:cubicBezTo>
                    <a:pt x="1326" y="1073"/>
                    <a:pt x="1332" y="1033"/>
                    <a:pt x="1323" y="996"/>
                  </a:cubicBezTo>
                  <a:lnTo>
                    <a:pt x="1066" y="950"/>
                  </a:lnTo>
                  <a:lnTo>
                    <a:pt x="1065" y="951"/>
                  </a:lnTo>
                  <a:cubicBezTo>
                    <a:pt x="1022" y="1017"/>
                    <a:pt x="1040" y="1105"/>
                    <a:pt x="1106" y="1149"/>
                  </a:cubicBezTo>
                  <a:cubicBezTo>
                    <a:pt x="1172" y="1192"/>
                    <a:pt x="1260" y="1174"/>
                    <a:pt x="1304" y="1108"/>
                  </a:cubicBezTo>
                  <a:close/>
                  <a:moveTo>
                    <a:pt x="1171" y="0"/>
                  </a:moveTo>
                  <a:cubicBezTo>
                    <a:pt x="1818" y="0"/>
                    <a:pt x="2342" y="525"/>
                    <a:pt x="2342" y="1173"/>
                  </a:cubicBezTo>
                  <a:cubicBezTo>
                    <a:pt x="2342" y="1821"/>
                    <a:pt x="1818" y="2346"/>
                    <a:pt x="1171" y="2346"/>
                  </a:cubicBezTo>
                  <a:cubicBezTo>
                    <a:pt x="524" y="2346"/>
                    <a:pt x="0" y="1821"/>
                    <a:pt x="0" y="1173"/>
                  </a:cubicBezTo>
                  <a:cubicBezTo>
                    <a:pt x="0" y="525"/>
                    <a:pt x="524" y="0"/>
                    <a:pt x="1171" y="0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12"/>
            <p:cNvSpPr/>
            <p:nvPr/>
          </p:nvSpPr>
          <p:spPr>
            <a:xfrm>
              <a:off x="4861080" y="1424159"/>
              <a:ext cx="2179440" cy="1473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55" h="4093">
                  <a:moveTo>
                    <a:pt x="5005" y="1855"/>
                  </a:moveTo>
                  <a:lnTo>
                    <a:pt x="4714" y="1468"/>
                  </a:lnTo>
                  <a:lnTo>
                    <a:pt x="4714" y="1998"/>
                  </a:lnTo>
                  <a:close/>
                  <a:moveTo>
                    <a:pt x="457" y="1393"/>
                  </a:moveTo>
                  <a:lnTo>
                    <a:pt x="1373" y="1229"/>
                  </a:lnTo>
                  <a:lnTo>
                    <a:pt x="2112" y="283"/>
                  </a:lnTo>
                  <a:cubicBezTo>
                    <a:pt x="2245" y="112"/>
                    <a:pt x="2454" y="0"/>
                    <a:pt x="2689" y="0"/>
                  </a:cubicBezTo>
                  <a:lnTo>
                    <a:pt x="3139" y="1671"/>
                  </a:lnTo>
                  <a:cubicBezTo>
                    <a:pt x="3188" y="1455"/>
                    <a:pt x="3237" y="628"/>
                    <a:pt x="3283" y="397"/>
                  </a:cubicBezTo>
                  <a:cubicBezTo>
                    <a:pt x="3283" y="397"/>
                    <a:pt x="2960" y="76"/>
                    <a:pt x="2958" y="1"/>
                  </a:cubicBezTo>
                  <a:cubicBezTo>
                    <a:pt x="3128" y="109"/>
                    <a:pt x="3389" y="109"/>
                    <a:pt x="3389" y="109"/>
                  </a:cubicBezTo>
                  <a:cubicBezTo>
                    <a:pt x="3389" y="109"/>
                    <a:pt x="3622" y="102"/>
                    <a:pt x="3820" y="0"/>
                  </a:cubicBezTo>
                  <a:cubicBezTo>
                    <a:pt x="3820" y="81"/>
                    <a:pt x="3496" y="397"/>
                    <a:pt x="3496" y="397"/>
                  </a:cubicBezTo>
                  <a:cubicBezTo>
                    <a:pt x="3542" y="630"/>
                    <a:pt x="3591" y="1459"/>
                    <a:pt x="3641" y="1678"/>
                  </a:cubicBezTo>
                  <a:lnTo>
                    <a:pt x="4327" y="0"/>
                  </a:lnTo>
                  <a:cubicBezTo>
                    <a:pt x="4529" y="0"/>
                    <a:pt x="4734" y="73"/>
                    <a:pt x="4864" y="248"/>
                  </a:cubicBezTo>
                  <a:lnTo>
                    <a:pt x="5831" y="1531"/>
                  </a:lnTo>
                  <a:lnTo>
                    <a:pt x="5876" y="1591"/>
                  </a:lnTo>
                  <a:lnTo>
                    <a:pt x="5966" y="1712"/>
                  </a:lnTo>
                  <a:cubicBezTo>
                    <a:pt x="6052" y="1826"/>
                    <a:pt x="6076" y="1968"/>
                    <a:pt x="6036" y="2096"/>
                  </a:cubicBezTo>
                  <a:cubicBezTo>
                    <a:pt x="6035" y="2101"/>
                    <a:pt x="6033" y="2106"/>
                    <a:pt x="6031" y="2111"/>
                  </a:cubicBezTo>
                  <a:cubicBezTo>
                    <a:pt x="5990" y="2225"/>
                    <a:pt x="5915" y="2326"/>
                    <a:pt x="5813" y="2400"/>
                  </a:cubicBezTo>
                  <a:lnTo>
                    <a:pt x="5748" y="2441"/>
                  </a:lnTo>
                  <a:cubicBezTo>
                    <a:pt x="5740" y="2445"/>
                    <a:pt x="4718" y="2950"/>
                    <a:pt x="4718" y="2950"/>
                  </a:cubicBezTo>
                  <a:lnTo>
                    <a:pt x="4303" y="2130"/>
                  </a:lnTo>
                  <a:lnTo>
                    <a:pt x="4236" y="2164"/>
                  </a:lnTo>
                  <a:lnTo>
                    <a:pt x="4714" y="3108"/>
                  </a:lnTo>
                  <a:lnTo>
                    <a:pt x="4714" y="4093"/>
                  </a:lnTo>
                  <a:lnTo>
                    <a:pt x="3338" y="3609"/>
                  </a:lnTo>
                  <a:lnTo>
                    <a:pt x="1960" y="4093"/>
                  </a:lnTo>
                  <a:lnTo>
                    <a:pt x="1960" y="1865"/>
                  </a:lnTo>
                  <a:cubicBezTo>
                    <a:pt x="1953" y="1875"/>
                    <a:pt x="1946" y="1884"/>
                    <a:pt x="1941" y="1890"/>
                  </a:cubicBezTo>
                  <a:cubicBezTo>
                    <a:pt x="1871" y="1980"/>
                    <a:pt x="1773" y="2037"/>
                    <a:pt x="1668" y="2054"/>
                  </a:cubicBezTo>
                  <a:cubicBezTo>
                    <a:pt x="1668" y="2055"/>
                    <a:pt x="408" y="2209"/>
                    <a:pt x="272" y="2225"/>
                  </a:cubicBezTo>
                  <a:cubicBezTo>
                    <a:pt x="42" y="2253"/>
                    <a:pt x="31" y="2383"/>
                    <a:pt x="0" y="2130"/>
                  </a:cubicBezTo>
                  <a:cubicBezTo>
                    <a:pt x="-2" y="2111"/>
                    <a:pt x="197" y="1865"/>
                    <a:pt x="197" y="1865"/>
                  </a:cubicBezTo>
                  <a:cubicBezTo>
                    <a:pt x="197" y="1865"/>
                    <a:pt x="278" y="1415"/>
                    <a:pt x="457" y="1393"/>
                  </a:cubicBez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13"/>
            <p:cNvSpPr/>
            <p:nvPr/>
          </p:nvSpPr>
          <p:spPr>
            <a:xfrm>
              <a:off x="4174920" y="1540800"/>
              <a:ext cx="894240" cy="831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5" h="2312">
                  <a:moveTo>
                    <a:pt x="1613" y="2291"/>
                  </a:moveTo>
                  <a:lnTo>
                    <a:pt x="17" y="1297"/>
                  </a:lnTo>
                  <a:cubicBezTo>
                    <a:pt x="0" y="1286"/>
                    <a:pt x="-5" y="1263"/>
                    <a:pt x="6" y="1246"/>
                  </a:cubicBezTo>
                  <a:lnTo>
                    <a:pt x="773" y="18"/>
                  </a:lnTo>
                  <a:cubicBezTo>
                    <a:pt x="784" y="0"/>
                    <a:pt x="807" y="-5"/>
                    <a:pt x="824" y="6"/>
                  </a:cubicBezTo>
                  <a:lnTo>
                    <a:pt x="2420" y="999"/>
                  </a:lnTo>
                  <a:cubicBezTo>
                    <a:pt x="2485" y="1040"/>
                    <a:pt x="2505" y="1127"/>
                    <a:pt x="2464" y="1192"/>
                  </a:cubicBezTo>
                  <a:lnTo>
                    <a:pt x="1805" y="2246"/>
                  </a:lnTo>
                  <a:cubicBezTo>
                    <a:pt x="1765" y="2311"/>
                    <a:pt x="1678" y="2332"/>
                    <a:pt x="1613" y="2291"/>
                  </a:cubicBezTo>
                  <a:close/>
                  <a:moveTo>
                    <a:pt x="1587" y="2208"/>
                  </a:moveTo>
                  <a:lnTo>
                    <a:pt x="72" y="1264"/>
                  </a:lnTo>
                  <a:lnTo>
                    <a:pt x="818" y="69"/>
                  </a:lnTo>
                  <a:lnTo>
                    <a:pt x="1405" y="435"/>
                  </a:lnTo>
                  <a:lnTo>
                    <a:pt x="2334" y="1013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14"/>
            <p:cNvSpPr/>
            <p:nvPr/>
          </p:nvSpPr>
          <p:spPr>
            <a:xfrm>
              <a:off x="3837960" y="1422000"/>
              <a:ext cx="1567439" cy="81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55" h="2269">
                  <a:moveTo>
                    <a:pt x="2451" y="2269"/>
                  </a:moveTo>
                  <a:lnTo>
                    <a:pt x="1351" y="1584"/>
                  </a:lnTo>
                  <a:lnTo>
                    <a:pt x="0" y="0"/>
                  </a:lnTo>
                  <a:lnTo>
                    <a:pt x="4355" y="0"/>
                  </a:lnTo>
                  <a:lnTo>
                    <a:pt x="2993" y="1402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0" name="TextBox 19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0878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/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260E323-92BF-7848-A37D-DEFE763074F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39788" y="1523999"/>
            <a:ext cx="6092686" cy="4652963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/>
            </a:lvl1pPr>
            <a:lvl2pPr>
              <a:lnSpc>
                <a:spcPct val="120000"/>
              </a:lnSpc>
              <a:defRPr sz="1800"/>
            </a:lvl2pPr>
            <a:lvl3pPr>
              <a:lnSpc>
                <a:spcPct val="120000"/>
              </a:lnSpc>
              <a:defRPr sz="16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9CDC1-8CF7-8946-BE12-A73452F9A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9975" y="1523999"/>
            <a:ext cx="3933825" cy="4652963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2000"/>
            </a:lvl1pPr>
            <a:lvl2pPr>
              <a:lnSpc>
                <a:spcPct val="120000"/>
              </a:lnSpc>
              <a:defRPr sz="1800"/>
            </a:lvl2pPr>
            <a:lvl3pPr>
              <a:lnSpc>
                <a:spcPct val="120000"/>
              </a:lnSpc>
              <a:defRPr sz="16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00EAEBF-04B0-A44F-B347-0C6D27172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74792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DADB4-16C2-F64C-BFEA-DA200F7DA980}"/>
              </a:ext>
            </a:extLst>
          </p:cNvPr>
          <p:cNvSpPr/>
          <p:nvPr userDrawn="1"/>
        </p:nvSpPr>
        <p:spPr>
          <a:xfrm>
            <a:off x="9983448" y="0"/>
            <a:ext cx="2208549" cy="2353456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498" y="365126"/>
            <a:ext cx="7762301" cy="736844"/>
          </a:xfrm>
        </p:spPr>
        <p:txBody>
          <a:bodyPr/>
          <a:lstStyle>
            <a:lvl1pPr>
              <a:defRPr sz="257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A3D48-8058-2D42-9309-EA8DD88B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1498" y="1524000"/>
            <a:ext cx="7762301" cy="46529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D54E87-063F-BE4E-9C70-6C2338426206}"/>
              </a:ext>
            </a:extLst>
          </p:cNvPr>
          <p:cNvSpPr/>
          <p:nvPr userDrawn="1"/>
        </p:nvSpPr>
        <p:spPr>
          <a:xfrm>
            <a:off x="0" y="0"/>
            <a:ext cx="298304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C59E46-B3C3-3648-9D2A-D59F7798E80B}"/>
              </a:ext>
            </a:extLst>
          </p:cNvPr>
          <p:cNvCxnSpPr>
            <a:cxnSpLocks/>
          </p:cNvCxnSpPr>
          <p:nvPr userDrawn="1"/>
        </p:nvCxnSpPr>
        <p:spPr>
          <a:xfrm>
            <a:off x="3692641" y="1218648"/>
            <a:ext cx="974558" cy="0"/>
          </a:xfrm>
          <a:prstGeom prst="line">
            <a:avLst/>
          </a:prstGeom>
          <a:ln w="38100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03296CA-AB12-9848-BFA1-A5361623602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47038" y="1523999"/>
            <a:ext cx="2082788" cy="46529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lnSpc>
                <a:spcPct val="120000"/>
              </a:lnSpc>
              <a:buNone/>
              <a:defRPr sz="2000">
                <a:solidFill>
                  <a:srgbClr val="0F1419"/>
                </a:solidFill>
              </a:defRPr>
            </a:lvl1pPr>
            <a:lvl2pPr>
              <a:lnSpc>
                <a:spcPct val="120000"/>
              </a:lnSpc>
              <a:defRPr sz="1800"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 sz="1600"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 sz="1400"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 sz="14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3ACACC29-2D2F-6148-A128-06E9B18BE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7038" y="365125"/>
            <a:ext cx="2082788" cy="736846"/>
          </a:xfrm>
        </p:spPr>
        <p:txBody>
          <a:bodyPr anchor="b">
            <a:normAutofit/>
          </a:bodyPr>
          <a:lstStyle>
            <a:lvl1pPr marL="0" indent="0" algn="r">
              <a:buNone/>
              <a:defRPr lang="en-US" sz="2400" b="1" i="0" kern="1200" dirty="0">
                <a:solidFill>
                  <a:srgbClr val="0F1419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579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873469" cy="6858000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16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EB6425-1D02-814A-AAC9-2130CF902380}"/>
              </a:ext>
            </a:extLst>
          </p:cNvPr>
          <p:cNvSpPr/>
          <p:nvPr userDrawn="1"/>
        </p:nvSpPr>
        <p:spPr>
          <a:xfrm>
            <a:off x="838200" y="0"/>
            <a:ext cx="11183911" cy="2023672"/>
          </a:xfrm>
          <a:prstGeom prst="rect">
            <a:avLst/>
          </a:prstGeom>
          <a:solidFill>
            <a:srgbClr val="0F1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8DB727-C29D-604A-84E7-35616CBDD6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6091" t="59594" r="-20875" b="-16080"/>
          <a:stretch/>
        </p:blipFill>
        <p:spPr>
          <a:xfrm>
            <a:off x="0" y="1"/>
            <a:ext cx="1182932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F0A523-3B66-FD40-8A99-D573B7C4D8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74000"/>
          </a:blip>
          <a:srcRect l="51363" t="4187" r="-21943" b="45610"/>
          <a:stretch/>
        </p:blipFill>
        <p:spPr>
          <a:xfrm rot="10800000">
            <a:off x="1614914" y="-22159"/>
            <a:ext cx="10577084" cy="68801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E39D70-EE5C-9144-A0E4-582012B15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7673" t="-15646" r="6903" b="64238"/>
          <a:stretch/>
        </p:blipFill>
        <p:spPr>
          <a:xfrm>
            <a:off x="0" y="647114"/>
            <a:ext cx="12192000" cy="621088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FD333B-782B-214E-88C6-C3FC6428D2A2}"/>
              </a:ext>
            </a:extLst>
          </p:cNvPr>
          <p:cNvSpPr txBox="1"/>
          <p:nvPr userDrawn="1"/>
        </p:nvSpPr>
        <p:spPr>
          <a:xfrm>
            <a:off x="4174436" y="3957304"/>
            <a:ext cx="3843130" cy="344557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ctr"/>
            <a:r>
              <a:rPr lang="en-US" sz="1600" b="0" i="0" spc="100" baseline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dynatrace.com</a:t>
            </a:r>
            <a:endParaRPr lang="en-US" sz="1600" b="0" i="0" spc="100" baseline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4C95ECD4-595D-4E4F-A45C-5AA2432ED7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74434" y="2808544"/>
            <a:ext cx="3843133" cy="67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141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7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35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7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3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repeatCount="indefinite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7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35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AE0-7D11-9F48-AD74-BC01DCCF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806A6-794B-7449-8749-B223E5D521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524000"/>
            <a:ext cx="10515600" cy="4652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78913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2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32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F14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2103E7-E220-5245-8D1D-6FB9BC9D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E6B27-35B4-BD4B-B684-A1605A6CF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24000"/>
            <a:ext cx="105156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31DE57-B849-E342-98A9-BE9020FABFB0}"/>
              </a:ext>
            </a:extLst>
          </p:cNvPr>
          <p:cNvCxnSpPr>
            <a:cxnSpLocks/>
          </p:cNvCxnSpPr>
          <p:nvPr userDrawn="1"/>
        </p:nvCxnSpPr>
        <p:spPr>
          <a:xfrm>
            <a:off x="934450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2583EE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D7F7217-03DE-8749-AEE4-B956083B35BE}"/>
              </a:ext>
            </a:extLst>
          </p:cNvPr>
          <p:cNvSpPr txBox="1"/>
          <p:nvPr userDrawn="1"/>
        </p:nvSpPr>
        <p:spPr>
          <a:xfrm>
            <a:off x="10266420" y="6403464"/>
            <a:ext cx="1142467" cy="21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</a:t>
            </a:r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770E05-D626-AA45-8B5F-80B9B1EFDA07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67725" y="305166"/>
            <a:ext cx="365760" cy="3657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10C8E0-6B8E-A841-A0D3-0FA3CCF78A40}"/>
              </a:ext>
            </a:extLst>
          </p:cNvPr>
          <p:cNvSpPr txBox="1"/>
          <p:nvPr userDrawn="1"/>
        </p:nvSpPr>
        <p:spPr>
          <a:xfrm>
            <a:off x="11563109" y="6345589"/>
            <a:ext cx="363536" cy="2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fld id="{FF94D558-66C3-D44C-BC96-62AE24193AE8}" type="slidenum">
              <a:rPr lang="en-US" sz="110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‹#›</a:t>
            </a:fld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280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3" r:id="rId3"/>
    <p:sldLayoutId id="2147483734" r:id="rId4"/>
    <p:sldLayoutId id="2147483735" r:id="rId5"/>
    <p:sldLayoutId id="2147483758" r:id="rId6"/>
    <p:sldLayoutId id="2147483760" r:id="rId7"/>
    <p:sldLayoutId id="2147483740" r:id="rId8"/>
    <p:sldLayoutId id="2147483817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bg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600" b="0" i="0" kern="1200">
          <a:solidFill>
            <a:schemeClr val="bg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chemeClr val="bg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chemeClr val="bg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F14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2103E7-E220-5245-8D1D-6FB9BC9D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E6B27-35B4-BD4B-B684-A1605A6CF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24000"/>
            <a:ext cx="105156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31DE57-B849-E342-98A9-BE9020FABFB0}"/>
              </a:ext>
            </a:extLst>
          </p:cNvPr>
          <p:cNvCxnSpPr>
            <a:cxnSpLocks/>
          </p:cNvCxnSpPr>
          <p:nvPr userDrawn="1"/>
        </p:nvCxnSpPr>
        <p:spPr>
          <a:xfrm>
            <a:off x="934450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2583EE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3F07585-F74A-084F-B49B-BF7A66D0262E}"/>
              </a:ext>
            </a:extLst>
          </p:cNvPr>
          <p:cNvSpPr txBox="1"/>
          <p:nvPr userDrawn="1"/>
        </p:nvSpPr>
        <p:spPr>
          <a:xfrm>
            <a:off x="11563109" y="6345589"/>
            <a:ext cx="363536" cy="2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fld id="{FF94D558-66C3-D44C-BC96-62AE24193AE8}" type="slidenum">
              <a:rPr lang="en-US" sz="110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‹#›</a:t>
            </a:fld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BB300F-E282-0E47-82B4-03EDD1A78011}"/>
              </a:ext>
            </a:extLst>
          </p:cNvPr>
          <p:cNvSpPr txBox="1"/>
          <p:nvPr userDrawn="1"/>
        </p:nvSpPr>
        <p:spPr>
          <a:xfrm>
            <a:off x="10266420" y="6403464"/>
            <a:ext cx="1142467" cy="21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</a:t>
            </a:r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37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83" r:id="rId6"/>
    <p:sldLayoutId id="2147483785" r:id="rId7"/>
    <p:sldLayoutId id="2147483786" r:id="rId8"/>
    <p:sldLayoutId id="2147483787" r:id="rId9"/>
    <p:sldLayoutId id="2147483788" r:id="rId10"/>
    <p:sldLayoutId id="2147483762" r:id="rId11"/>
    <p:sldLayoutId id="2147483808" r:id="rId12"/>
    <p:sldLayoutId id="2147483807" r:id="rId13"/>
    <p:sldLayoutId id="2147483806" r:id="rId14"/>
    <p:sldLayoutId id="2147483790" r:id="rId15"/>
    <p:sldLayoutId id="2147483791" r:id="rId16"/>
    <p:sldLayoutId id="2147483818" r:id="rId17"/>
    <p:sldLayoutId id="2147483819" r:id="rId18"/>
    <p:sldLayoutId id="2147483820" r:id="rId19"/>
    <p:sldLayoutId id="2147483821" r:id="rId20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chemeClr val="bg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600" b="0" i="0" kern="1200">
          <a:solidFill>
            <a:schemeClr val="bg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chemeClr val="bg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chemeClr val="bg1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2103E7-E220-5245-8D1D-6FB9BC9D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E6B27-35B4-BD4B-B684-A1605A6CF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24000"/>
            <a:ext cx="105156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31DE57-B849-E342-98A9-BE9020FABFB0}"/>
              </a:ext>
            </a:extLst>
          </p:cNvPr>
          <p:cNvCxnSpPr>
            <a:cxnSpLocks/>
          </p:cNvCxnSpPr>
          <p:nvPr userDrawn="1"/>
        </p:nvCxnSpPr>
        <p:spPr>
          <a:xfrm>
            <a:off x="934450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0028895-093D-7044-BB3E-AC83DB5EFEA3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68359" y="305166"/>
            <a:ext cx="365126" cy="3651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1FD5AC-A1AD-B346-9BBD-91805160E8B5}"/>
              </a:ext>
            </a:extLst>
          </p:cNvPr>
          <p:cNvSpPr txBox="1"/>
          <p:nvPr userDrawn="1"/>
        </p:nvSpPr>
        <p:spPr>
          <a:xfrm>
            <a:off x="10266420" y="6403464"/>
            <a:ext cx="1142467" cy="21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</a:t>
            </a:r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EA57B6-64D2-E441-8FFF-CCD5B97FA12D}"/>
              </a:ext>
            </a:extLst>
          </p:cNvPr>
          <p:cNvSpPr txBox="1"/>
          <p:nvPr userDrawn="1"/>
        </p:nvSpPr>
        <p:spPr>
          <a:xfrm>
            <a:off x="11563109" y="6345589"/>
            <a:ext cx="363536" cy="2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fld id="{FF94D558-66C3-D44C-BC96-62AE24193AE8}" type="slidenum">
              <a:rPr lang="en-US" sz="110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‹#›</a:t>
            </a:fld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209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7" r:id="rId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rgbClr val="0F1419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2000" b="0" i="0" kern="1200">
          <a:solidFill>
            <a:srgbClr val="0F1419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800" b="0" i="0" kern="1200">
          <a:solidFill>
            <a:srgbClr val="0F1419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600" b="0" i="0" kern="1200">
          <a:solidFill>
            <a:srgbClr val="0F1419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rgbClr val="0F1419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rgbClr val="0F1419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2103E7-E220-5245-8D1D-6FB9BC9D9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84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E6B27-35B4-BD4B-B684-A1605A6CF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24000"/>
            <a:ext cx="10515600" cy="4652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31DE57-B849-E342-98A9-BE9020FABFB0}"/>
              </a:ext>
            </a:extLst>
          </p:cNvPr>
          <p:cNvCxnSpPr>
            <a:cxnSpLocks/>
          </p:cNvCxnSpPr>
          <p:nvPr userDrawn="1"/>
        </p:nvCxnSpPr>
        <p:spPr>
          <a:xfrm>
            <a:off x="934450" y="1218648"/>
            <a:ext cx="974558" cy="0"/>
          </a:xfrm>
          <a:prstGeom prst="line">
            <a:avLst/>
          </a:prstGeom>
          <a:ln w="28575">
            <a:gradFill flip="none" rotWithShape="1">
              <a:gsLst>
                <a:gs pos="0">
                  <a:srgbClr val="1496FF"/>
                </a:gs>
                <a:gs pos="0">
                  <a:srgbClr val="2583EE"/>
                </a:gs>
                <a:gs pos="100000">
                  <a:srgbClr val="712F9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D7F475D-E98C-9A4E-A906-DC948B755ACC}"/>
              </a:ext>
            </a:extLst>
          </p:cNvPr>
          <p:cNvSpPr txBox="1"/>
          <p:nvPr userDrawn="1"/>
        </p:nvSpPr>
        <p:spPr>
          <a:xfrm>
            <a:off x="10266420" y="6403464"/>
            <a:ext cx="1142467" cy="212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sz="70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Confidential</a:t>
            </a:r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FACFF5-C187-E543-A1D9-85FADED02D95}"/>
              </a:ext>
            </a:extLst>
          </p:cNvPr>
          <p:cNvSpPr txBox="1"/>
          <p:nvPr userDrawn="1"/>
        </p:nvSpPr>
        <p:spPr>
          <a:xfrm>
            <a:off x="11563109" y="6345589"/>
            <a:ext cx="363536" cy="2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</a:pPr>
            <a:fld id="{FF94D558-66C3-D44C-BC96-62AE24193AE8}" type="slidenum">
              <a:rPr lang="en-US" sz="1100" smtClean="0">
                <a:solidFill>
                  <a:schemeClr val="bg1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‹#›</a:t>
            </a:fld>
            <a:endParaRPr lang="en-US" sz="1100">
              <a:solidFill>
                <a:schemeClr val="bg1">
                  <a:lumMod val="75000"/>
                </a:schemeClr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424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7" r:id="rId2"/>
    <p:sldLayoutId id="2147483800" r:id="rId3"/>
    <p:sldLayoutId id="2147483801" r:id="rId4"/>
    <p:sldLayoutId id="2147483802" r:id="rId5"/>
    <p:sldLayoutId id="2147483809" r:id="rId6"/>
    <p:sldLayoutId id="2147483810" r:id="rId7"/>
    <p:sldLayoutId id="2147483811" r:id="rId8"/>
    <p:sldLayoutId id="2147483803" r:id="rId9"/>
    <p:sldLayoutId id="2147483804" r:id="rId10"/>
    <p:sldLayoutId id="2147483812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8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>
          <a:solidFill>
            <a:srgbClr val="0F1419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2000" b="0" i="0" kern="1200">
          <a:solidFill>
            <a:srgbClr val="0F1419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800" b="0" i="0" kern="1200">
          <a:solidFill>
            <a:srgbClr val="0F1419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600" b="0" i="0" kern="1200">
          <a:solidFill>
            <a:srgbClr val="0F1419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rgbClr val="0F1419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0"/>
        </a:spcAft>
        <a:buClr>
          <a:srgbClr val="2583EE"/>
        </a:buClr>
        <a:buFont typeface="Arial" panose="020B0604020202020204" pitchFamily="34" charset="0"/>
        <a:buChar char="•"/>
        <a:defRPr sz="1400" b="0" i="0" kern="1200">
          <a:solidFill>
            <a:srgbClr val="0F1419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13" Type="http://schemas.openxmlformats.org/officeDocument/2006/relationships/image" Target="../media/image17.tiff"/><Relationship Id="rId3" Type="http://schemas.openxmlformats.org/officeDocument/2006/relationships/image" Target="../media/image7.tiff"/><Relationship Id="rId7" Type="http://schemas.openxmlformats.org/officeDocument/2006/relationships/image" Target="../media/image11.tiff"/><Relationship Id="rId12" Type="http://schemas.openxmlformats.org/officeDocument/2006/relationships/image" Target="../media/image16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0.tiff"/><Relationship Id="rId11" Type="http://schemas.openxmlformats.org/officeDocument/2006/relationships/image" Target="../media/image15.tiff"/><Relationship Id="rId5" Type="http://schemas.openxmlformats.org/officeDocument/2006/relationships/image" Target="../media/image9.tiff"/><Relationship Id="rId10" Type="http://schemas.openxmlformats.org/officeDocument/2006/relationships/image" Target="../media/image14.tiff"/><Relationship Id="rId4" Type="http://schemas.openxmlformats.org/officeDocument/2006/relationships/image" Target="../media/image8.tiff"/><Relationship Id="rId9" Type="http://schemas.openxmlformats.org/officeDocument/2006/relationships/image" Target="../media/image1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D73A0F5-94F9-7843-85C4-A92B8D2457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67503"/>
            <a:ext cx="10009910" cy="1927481"/>
          </a:xfrm>
        </p:spPr>
        <p:txBody>
          <a:bodyPr>
            <a:normAutofit/>
          </a:bodyPr>
          <a:lstStyle/>
          <a:p>
            <a:r>
              <a:rPr lang="en-US" dirty="0"/>
              <a:t>Virtual Operations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C00B0DB-885D-5D48-939D-39CC8A7F90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November 2018</a:t>
            </a:r>
          </a:p>
        </p:txBody>
      </p:sp>
    </p:spTree>
    <p:extLst>
      <p:ext uri="{BB962C8B-B14F-4D97-AF65-F5344CB8AC3E}">
        <p14:creationId xmlns:p14="http://schemas.microsoft.com/office/powerpoint/2010/main" val="852881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Examples: 3. Node.js: Most volatile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git clone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danielkhan</a:t>
            </a:r>
            <a:r>
              <a:rPr lang="en-US" dirty="0"/>
              <a:t>/sample-</a:t>
            </a:r>
            <a:r>
              <a:rPr lang="en-US" dirty="0" err="1"/>
              <a:t>dynatrace</a:t>
            </a:r>
            <a:r>
              <a:rPr lang="en-US" dirty="0"/>
              <a:t>-</a:t>
            </a:r>
            <a:r>
              <a:rPr lang="en-US" dirty="0" err="1"/>
              <a:t>api.git</a:t>
            </a:r>
            <a:endParaRPr lang="en-US" dirty="0"/>
          </a:p>
          <a:p>
            <a:r>
              <a:rPr lang="en-US" dirty="0"/>
              <a:t>Open in Visual Studio Code</a:t>
            </a:r>
          </a:p>
          <a:p>
            <a:r>
              <a:rPr lang="en-US" dirty="0"/>
              <a:t>Copy </a:t>
            </a:r>
            <a:r>
              <a:rPr lang="en-US" dirty="0" err="1"/>
              <a:t>env</a:t>
            </a:r>
            <a:r>
              <a:rPr lang="en-US" dirty="0"/>
              <a:t>-sample to .</a:t>
            </a:r>
            <a:r>
              <a:rPr lang="en-US" dirty="0" err="1"/>
              <a:t>env</a:t>
            </a:r>
            <a:endParaRPr lang="en-US" dirty="0"/>
          </a:p>
          <a:p>
            <a:r>
              <a:rPr lang="en-US" dirty="0"/>
              <a:t>Set credentials</a:t>
            </a:r>
          </a:p>
          <a:p>
            <a:r>
              <a:rPr lang="en-US" dirty="0" err="1"/>
              <a:t>npm</a:t>
            </a:r>
            <a:r>
              <a:rPr lang="en-US" dirty="0"/>
              <a:t> start</a:t>
            </a:r>
          </a:p>
          <a:p>
            <a:r>
              <a:rPr lang="en-US" dirty="0"/>
              <a:t>Go to http://localhost:3000</a:t>
            </a:r>
          </a:p>
        </p:txBody>
      </p:sp>
      <p:pic>
        <p:nvPicPr>
          <p:cNvPr id="5" name="Picture Placeholder 7">
            <a:extLst>
              <a:ext uri="{FF2B5EF4-FFF2-40B4-BE49-F238E27FC236}">
                <a16:creationId xmlns:a16="http://schemas.microsoft.com/office/drawing/2014/main" id="{71753E6F-5136-4240-AC9E-DFCA3ED78D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795" b="7795"/>
          <a:stretch>
            <a:fillRect/>
          </a:stretch>
        </p:blipFill>
        <p:spPr>
          <a:xfrm>
            <a:off x="7355915" y="2757487"/>
            <a:ext cx="4083050" cy="2576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84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2619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E530238-8B71-904B-BF65-A1AF4A6CCE48}"/>
              </a:ext>
            </a:extLst>
          </p:cNvPr>
          <p:cNvGrpSpPr/>
          <p:nvPr/>
        </p:nvGrpSpPr>
        <p:grpSpPr>
          <a:xfrm>
            <a:off x="3472469" y="1048704"/>
            <a:ext cx="2065603" cy="1269116"/>
            <a:chOff x="3472469" y="1048704"/>
            <a:chExt cx="2065603" cy="1269116"/>
          </a:xfrm>
        </p:grpSpPr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7F45F22B-26C7-DE4B-B89D-FA285D03C904}"/>
                </a:ext>
              </a:extLst>
            </p:cNvPr>
            <p:cNvSpPr/>
            <p:nvPr/>
          </p:nvSpPr>
          <p:spPr>
            <a:xfrm rot="10800000">
              <a:off x="4267200" y="1837861"/>
              <a:ext cx="1270872" cy="386156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0CF6A77-24F7-324F-8112-C7677B5700D7}"/>
                </a:ext>
              </a:extLst>
            </p:cNvPr>
            <p:cNvSpPr txBox="1"/>
            <p:nvPr/>
          </p:nvSpPr>
          <p:spPr>
            <a:xfrm>
              <a:off x="4532027" y="1048704"/>
              <a:ext cx="980721" cy="8349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Timeseries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Problems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Events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Topology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Real User Sessions</a:t>
              </a:r>
              <a:b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Logs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67525C7-F258-D945-AF73-A6A11AC08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72469" y="1183943"/>
              <a:ext cx="573764" cy="573764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63F7E2F-FEE5-DF49-8DC9-7C94694E32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72469" y="1744056"/>
              <a:ext cx="573764" cy="573764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18E4A89-3AF2-8346-9482-531D37B00294}"/>
              </a:ext>
            </a:extLst>
          </p:cNvPr>
          <p:cNvGrpSpPr/>
          <p:nvPr/>
        </p:nvGrpSpPr>
        <p:grpSpPr>
          <a:xfrm>
            <a:off x="6334616" y="2864501"/>
            <a:ext cx="2260744" cy="258208"/>
            <a:chOff x="6334616" y="2864501"/>
            <a:chExt cx="2260744" cy="25820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EC3770D-C7FF-4C4C-B9CC-A23B7ADBFCDC}"/>
                </a:ext>
              </a:extLst>
            </p:cNvPr>
            <p:cNvSpPr txBox="1"/>
            <p:nvPr/>
          </p:nvSpPr>
          <p:spPr>
            <a:xfrm>
              <a:off x="6638544" y="2878422"/>
              <a:ext cx="1956816" cy="237572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 err="1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ActiveGate</a:t>
              </a: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 Plugins</a:t>
              </a: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B78BA1D9-9712-2E40-BF4D-A353F595D7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34616" y="2864501"/>
              <a:ext cx="258208" cy="258208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CF3E7EF-2175-6540-BF8D-D52AAB0C26EC}"/>
              </a:ext>
            </a:extLst>
          </p:cNvPr>
          <p:cNvGrpSpPr/>
          <p:nvPr/>
        </p:nvGrpSpPr>
        <p:grpSpPr>
          <a:xfrm>
            <a:off x="6765108" y="1124923"/>
            <a:ext cx="2829663" cy="1120743"/>
            <a:chOff x="6765108" y="1124923"/>
            <a:chExt cx="2829663" cy="1120743"/>
          </a:xfrm>
        </p:grpSpPr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6C920EE1-B2BB-7A46-8B5D-2DFCFDFED85A}"/>
                </a:ext>
              </a:extLst>
            </p:cNvPr>
            <p:cNvSpPr/>
            <p:nvPr/>
          </p:nvSpPr>
          <p:spPr>
            <a:xfrm rot="10800000">
              <a:off x="6765108" y="1828207"/>
              <a:ext cx="1270872" cy="386156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E1935A1-D1C0-964F-953B-6D4992E1C024}"/>
                </a:ext>
              </a:extLst>
            </p:cNvPr>
            <p:cNvSpPr txBox="1"/>
            <p:nvPr/>
          </p:nvSpPr>
          <p:spPr>
            <a:xfrm>
              <a:off x="6982619" y="1158182"/>
              <a:ext cx="980721" cy="679595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Third Party Events</a:t>
              </a:r>
              <a:b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Comments</a:t>
              </a:r>
              <a:b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Tags</a:t>
              </a:r>
              <a:b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</a:br>
              <a:r>
                <a:rPr lang="en-US" sz="900" dirty="0">
                  <a:solidFill>
                    <a:schemeClr val="bg1">
                      <a:lumMod val="85000"/>
                    </a:schemeClr>
                  </a:solidFill>
                  <a:latin typeface="Calibri Light" charset="0"/>
                  <a:ea typeface="Calibri Light" charset="0"/>
                  <a:cs typeface="Calibri Light" charset="0"/>
                </a:rPr>
                <a:t>Configuration</a:t>
              </a: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5D0CAF5F-FAF9-9A49-9A7D-15A6FFE61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25400" y="1124923"/>
              <a:ext cx="564574" cy="564574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BF6A8ED4-671A-154E-A16E-072512B3D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433805" y="1689497"/>
              <a:ext cx="556169" cy="556169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B6DF5F1-6017-8F42-9D45-10CD9B002D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998379" y="1391301"/>
              <a:ext cx="596392" cy="596392"/>
            </a:xfrm>
            <a:prstGeom prst="rect">
              <a:avLst/>
            </a:prstGeom>
          </p:spPr>
        </p:pic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B50C31FD-BAF3-484E-8D94-C5B6A2441B6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8405" y="4989746"/>
            <a:ext cx="1117079" cy="111707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FD129F7B-2ADF-7F44-AF8F-552FA85DD09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22452" y="4910546"/>
            <a:ext cx="1300480" cy="130048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3E6D767-0359-B248-BEB9-662A7811D02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84923" y="5066293"/>
            <a:ext cx="975569" cy="975569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6BED449-0C01-B949-9C0C-5025918314C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2136" y="5133050"/>
            <a:ext cx="855472" cy="85547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2A822D3-72AD-F94C-9541-3992A92220D0}"/>
              </a:ext>
            </a:extLst>
          </p:cNvPr>
          <p:cNvGrpSpPr/>
          <p:nvPr/>
        </p:nvGrpSpPr>
        <p:grpSpPr>
          <a:xfrm>
            <a:off x="3979395" y="4555637"/>
            <a:ext cx="4339866" cy="437158"/>
            <a:chOff x="3979395" y="4555637"/>
            <a:chExt cx="4339866" cy="437158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54482705-5CA3-FD4D-99F3-C62250D09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979395" y="4558686"/>
              <a:ext cx="434109" cy="434109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AE14F0E9-72C3-F340-B054-B454E037B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425019" y="4558686"/>
              <a:ext cx="434109" cy="434109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455D943A-5DD8-A043-9828-1C6E56A67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855652" y="4558685"/>
              <a:ext cx="434109" cy="434109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FE5EAB7D-A8E3-6544-A214-EF3057635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885152" y="4555637"/>
              <a:ext cx="434109" cy="434109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ED9EF2A-7F26-464B-8ADB-8560EEEE5E27}"/>
              </a:ext>
            </a:extLst>
          </p:cNvPr>
          <p:cNvGrpSpPr/>
          <p:nvPr/>
        </p:nvGrpSpPr>
        <p:grpSpPr>
          <a:xfrm>
            <a:off x="5664056" y="1543695"/>
            <a:ext cx="974488" cy="2890071"/>
            <a:chOff x="5664056" y="1543695"/>
            <a:chExt cx="974488" cy="289007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C26CE08-B8BC-A44D-B543-FF667E7CC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664056" y="1543695"/>
              <a:ext cx="974488" cy="974488"/>
            </a:xfrm>
            <a:prstGeom prst="rect">
              <a:avLst/>
            </a:prstGeom>
          </p:spPr>
        </p:pic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37717BB6-ADB4-7841-B8F9-CE2A3003AD77}"/>
                </a:ext>
              </a:extLst>
            </p:cNvPr>
            <p:cNvSpPr/>
            <p:nvPr/>
          </p:nvSpPr>
          <p:spPr>
            <a:xfrm rot="16200000">
              <a:off x="5758381" y="2754530"/>
              <a:ext cx="779598" cy="386156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latin typeface="Calibri Light" charset="0"/>
                <a:ea typeface="Calibri Light" charset="0"/>
                <a:cs typeface="Calibri Light" charset="0"/>
              </a:endParaRPr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F80456F2-EF02-3743-B3FC-31804C21FD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664056" y="3459278"/>
              <a:ext cx="974488" cy="974488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052D6980-08C7-4C47-AE47-5819CA46C74D}"/>
              </a:ext>
            </a:extLst>
          </p:cNvPr>
          <p:cNvSpPr txBox="1"/>
          <p:nvPr/>
        </p:nvSpPr>
        <p:spPr>
          <a:xfrm>
            <a:off x="8547608" y="4653905"/>
            <a:ext cx="1956816" cy="237572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libri Light" charset="0"/>
                <a:ea typeface="Calibri Light" charset="0"/>
                <a:cs typeface="Calibri Light" charset="0"/>
              </a:rPr>
              <a:t>Custom Plugins</a:t>
            </a:r>
          </a:p>
        </p:txBody>
      </p:sp>
    </p:spTree>
    <p:extLst>
      <p:ext uri="{BB962C8B-B14F-4D97-AF65-F5344CB8AC3E}">
        <p14:creationId xmlns:p14="http://schemas.microsoft.com/office/powerpoint/2010/main" val="69328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0BBBC-161E-6A4A-A2D6-52B5A31D8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Dynatrace APIs</a:t>
            </a:r>
          </a:p>
        </p:txBody>
      </p:sp>
    </p:spTree>
    <p:extLst>
      <p:ext uri="{BB962C8B-B14F-4D97-AF65-F5344CB8AC3E}">
        <p14:creationId xmlns:p14="http://schemas.microsoft.com/office/powerpoint/2010/main" val="2412428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FEBCC-D718-9341-86FA-14E354133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7B2F0C-B72B-D54F-8148-880FD6F48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I want export metrics to third party systems like Tableau to analyze BI information</a:t>
            </a:r>
          </a:p>
          <a:p>
            <a:pPr marL="285750" indent="-285750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I want to integrate application health metrics as dimension into my CI/CD pipeline</a:t>
            </a:r>
          </a:p>
          <a:p>
            <a:pPr marL="285750" indent="-285750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I want to push events, like new deployments to Dynatrace</a:t>
            </a:r>
          </a:p>
          <a:p>
            <a:pPr marL="285750" indent="-285750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I want to answer specific questions, like ‘which hosts did not have significant CPU load today?’</a:t>
            </a:r>
          </a:p>
          <a:p>
            <a:pPr marL="285750" indent="-285750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I want to answer specific questions, like ‘how many users from the UK, using Chrome 34 did we see today?’</a:t>
            </a:r>
          </a:p>
          <a:p>
            <a:pPr marL="285750" indent="-285750"/>
            <a:r>
              <a:rPr lang="en-US" dirty="0">
                <a:latin typeface="Calibri Light" charset="0"/>
                <a:ea typeface="Calibri Light" charset="0"/>
                <a:cs typeface="Calibri Light" charset="0"/>
              </a:rPr>
              <a:t>I want to programmatically configure Dynatrace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612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71F41-565C-A54A-95A7-D42E21B01CE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Hands On</a:t>
            </a:r>
          </a:p>
        </p:txBody>
      </p:sp>
    </p:spTree>
    <p:extLst>
      <p:ext uri="{BB962C8B-B14F-4D97-AF65-F5344CB8AC3E}">
        <p14:creationId xmlns:p14="http://schemas.microsoft.com/office/powerpoint/2010/main" val="2365594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API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932329" y="1404564"/>
            <a:ext cx="5081588" cy="45751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token is needed to access the Dynatrace API.</a:t>
            </a:r>
            <a:br>
              <a:rPr lang="en-US" dirty="0"/>
            </a:br>
            <a:r>
              <a:rPr lang="en-US" dirty="0"/>
              <a:t>DevOps Permissions are needed to create a token.</a:t>
            </a:r>
          </a:p>
          <a:p>
            <a:r>
              <a:rPr lang="en-US" dirty="0"/>
              <a:t>Open Dynatrace</a:t>
            </a:r>
          </a:p>
          <a:p>
            <a:r>
              <a:rPr lang="en-US" dirty="0"/>
              <a:t>Settings / Integration / Dynatrace API</a:t>
            </a:r>
          </a:p>
          <a:p>
            <a:r>
              <a:rPr lang="en-US" dirty="0"/>
              <a:t>Toggle all switches to ‘On’</a:t>
            </a:r>
          </a:p>
          <a:p>
            <a:r>
              <a:rPr lang="en-US" dirty="0"/>
              <a:t>Name the Token ‘&lt;</a:t>
            </a:r>
            <a:r>
              <a:rPr lang="en-US" dirty="0" err="1"/>
              <a:t>yourname</a:t>
            </a:r>
            <a:r>
              <a:rPr lang="en-US" dirty="0"/>
              <a:t>&gt; API Token’</a:t>
            </a:r>
          </a:p>
          <a:p>
            <a:r>
              <a:rPr lang="en-US" dirty="0"/>
              <a:t>Click ‘Generate’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45EC36A-FE43-0648-BA0E-4EC32776D11B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1193" r="1193"/>
          <a:stretch>
            <a:fillRect/>
          </a:stretch>
        </p:blipFill>
        <p:spPr>
          <a:xfrm>
            <a:off x="7208371" y="1404564"/>
            <a:ext cx="4051300" cy="2568575"/>
          </a:xfrm>
        </p:spPr>
      </p:pic>
    </p:spTree>
    <p:extLst>
      <p:ext uri="{BB962C8B-B14F-4D97-AF65-F5344CB8AC3E}">
        <p14:creationId xmlns:p14="http://schemas.microsoft.com/office/powerpoint/2010/main" val="3478296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the REST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REST API documentation lets you browse and test all available endpoints</a:t>
            </a:r>
          </a:p>
          <a:p>
            <a:r>
              <a:rPr lang="en-US" dirty="0"/>
              <a:t>Copy the API token</a:t>
            </a:r>
          </a:p>
          <a:p>
            <a:r>
              <a:rPr lang="en-US" dirty="0"/>
              <a:t>On the Dynatrace API screen, click ‘Dynatrace API Explorer’</a:t>
            </a:r>
          </a:p>
          <a:p>
            <a:r>
              <a:rPr lang="en-US" dirty="0"/>
              <a:t>Click ‘Authorize’</a:t>
            </a:r>
          </a:p>
          <a:p>
            <a:r>
              <a:rPr lang="en-US" dirty="0"/>
              <a:t>Paste the token into each ‘value’ field and click ‘Authorize’</a:t>
            </a:r>
          </a:p>
          <a:p>
            <a:r>
              <a:rPr lang="en-US" dirty="0"/>
              <a:t>Try out ‘GET /problem/status’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697D1C1-0A96-9D47-8368-0762BCF9A58B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1087" r="1087"/>
          <a:stretch>
            <a:fillRect/>
          </a:stretch>
        </p:blipFill>
        <p:spPr>
          <a:xfrm>
            <a:off x="7710394" y="3179109"/>
            <a:ext cx="4051300" cy="2568575"/>
          </a:xfrm>
        </p:spPr>
      </p:pic>
    </p:spTree>
    <p:extLst>
      <p:ext uri="{BB962C8B-B14F-4D97-AF65-F5344CB8AC3E}">
        <p14:creationId xmlns:p14="http://schemas.microsoft.com/office/powerpoint/2010/main" val="3035939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1. Service Map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git clone https://github.com/Dynatrace/dynatrace-api</a:t>
            </a:r>
          </a:p>
          <a:p>
            <a:r>
              <a:rPr lang="en-US" dirty="0"/>
              <a:t>Open in Visual Studio Code</a:t>
            </a:r>
          </a:p>
          <a:p>
            <a:r>
              <a:rPr lang="en-US" dirty="0"/>
              <a:t>Go to perform-problem-</a:t>
            </a:r>
            <a:r>
              <a:rPr lang="en-US" dirty="0" err="1"/>
              <a:t>api</a:t>
            </a:r>
            <a:endParaRPr lang="en-US" dirty="0"/>
          </a:p>
          <a:p>
            <a:r>
              <a:rPr lang="en-US" dirty="0"/>
              <a:t>Open HTML file add, add credentials</a:t>
            </a:r>
          </a:p>
          <a:p>
            <a:r>
              <a:rPr lang="en-US" dirty="0"/>
              <a:t>Open in Browser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12C9EE92-B071-7A48-A6EE-53B48D63B50B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1213" r="1213"/>
          <a:stretch>
            <a:fillRect/>
          </a:stretch>
        </p:blipFill>
        <p:spPr>
          <a:xfrm>
            <a:off x="6930464" y="2438214"/>
            <a:ext cx="4051300" cy="2568575"/>
          </a:xfrm>
        </p:spPr>
      </p:pic>
    </p:spTree>
    <p:extLst>
      <p:ext uri="{BB962C8B-B14F-4D97-AF65-F5344CB8AC3E}">
        <p14:creationId xmlns:p14="http://schemas.microsoft.com/office/powerpoint/2010/main" val="2410883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9DB6-4566-7643-A7EC-0F16DB40A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2. Node.js: Low Utilized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A2EC-3F3E-1745-9FA2-B0C2D745B8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git clone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danielkhan</a:t>
            </a:r>
            <a:r>
              <a:rPr lang="en-US" dirty="0"/>
              <a:t>/sample-</a:t>
            </a:r>
            <a:r>
              <a:rPr lang="en-US" dirty="0" err="1"/>
              <a:t>dynatrace</a:t>
            </a:r>
            <a:r>
              <a:rPr lang="en-US" dirty="0"/>
              <a:t>-</a:t>
            </a:r>
            <a:r>
              <a:rPr lang="en-US" dirty="0" err="1"/>
              <a:t>api.git</a:t>
            </a:r>
            <a:endParaRPr lang="en-US" dirty="0"/>
          </a:p>
          <a:p>
            <a:r>
              <a:rPr lang="en-US" dirty="0"/>
              <a:t>Open in Visual Studio Code</a:t>
            </a:r>
          </a:p>
          <a:p>
            <a:r>
              <a:rPr lang="en-US" dirty="0"/>
              <a:t>Copy </a:t>
            </a:r>
            <a:r>
              <a:rPr lang="en-US" dirty="0" err="1"/>
              <a:t>env</a:t>
            </a:r>
            <a:r>
              <a:rPr lang="en-US" dirty="0"/>
              <a:t>-sample to .</a:t>
            </a:r>
            <a:r>
              <a:rPr lang="en-US" dirty="0" err="1"/>
              <a:t>env</a:t>
            </a:r>
            <a:endParaRPr lang="en-US" dirty="0"/>
          </a:p>
          <a:p>
            <a:r>
              <a:rPr lang="en-US" dirty="0"/>
              <a:t>Set credentials</a:t>
            </a:r>
          </a:p>
          <a:p>
            <a:r>
              <a:rPr lang="en-US" dirty="0" err="1"/>
              <a:t>npm</a:t>
            </a:r>
            <a:r>
              <a:rPr lang="en-US" dirty="0"/>
              <a:t> start</a:t>
            </a:r>
          </a:p>
          <a:p>
            <a:r>
              <a:rPr lang="en-US" dirty="0"/>
              <a:t>Go to http://localhost:3000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D5A4900-478B-8640-8205-7575E71511E8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t="7795" b="7795"/>
          <a:stretch>
            <a:fillRect/>
          </a:stretch>
        </p:blipFill>
        <p:spPr>
          <a:xfrm>
            <a:off x="7355915" y="2757487"/>
            <a:ext cx="4083050" cy="2576513"/>
          </a:xfrm>
        </p:spPr>
      </p:pic>
    </p:spTree>
    <p:extLst>
      <p:ext uri="{BB962C8B-B14F-4D97-AF65-F5344CB8AC3E}">
        <p14:creationId xmlns:p14="http://schemas.microsoft.com/office/powerpoint/2010/main" val="1439295777"/>
      </p:ext>
    </p:extLst>
  </p:cSld>
  <p:clrMapOvr>
    <a:masterClrMapping/>
  </p:clrMapOvr>
</p:sld>
</file>

<file path=ppt/theme/theme1.xml><?xml version="1.0" encoding="utf-8"?>
<a:theme xmlns:a="http://schemas.openxmlformats.org/drawingml/2006/main" name="BLACK SLIDES_1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495FF"/>
      </a:accent1>
      <a:accent2>
        <a:srgbClr val="8A36D0"/>
      </a:accent2>
      <a:accent3>
        <a:srgbClr val="DADADA"/>
      </a:accent3>
      <a:accent4>
        <a:srgbClr val="FFFFFF"/>
      </a:accent4>
      <a:accent5>
        <a:srgbClr val="5B9BD5"/>
      </a:accent5>
      <a:accent6>
        <a:srgbClr val="73BD28"/>
      </a:accent6>
      <a:hlink>
        <a:srgbClr val="3DB3E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 SLIDES_2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495FF"/>
      </a:accent1>
      <a:accent2>
        <a:srgbClr val="8A36D0"/>
      </a:accent2>
      <a:accent3>
        <a:srgbClr val="DADADA"/>
      </a:accent3>
      <a:accent4>
        <a:srgbClr val="FFFFFF"/>
      </a:accent4>
      <a:accent5>
        <a:srgbClr val="5B9BD5"/>
      </a:accent5>
      <a:accent6>
        <a:srgbClr val="73BD28"/>
      </a:accent6>
      <a:hlink>
        <a:srgbClr val="3DB3E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ITE SLIDES_1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495FF"/>
      </a:accent1>
      <a:accent2>
        <a:srgbClr val="8A36D0"/>
      </a:accent2>
      <a:accent3>
        <a:srgbClr val="DADADA"/>
      </a:accent3>
      <a:accent4>
        <a:srgbClr val="FFFFFF"/>
      </a:accent4>
      <a:accent5>
        <a:srgbClr val="5B9BD5"/>
      </a:accent5>
      <a:accent6>
        <a:srgbClr val="73BD28"/>
      </a:accent6>
      <a:hlink>
        <a:srgbClr val="3DB3E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ITE SLIDES_2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495FF"/>
      </a:accent1>
      <a:accent2>
        <a:srgbClr val="8A36D0"/>
      </a:accent2>
      <a:accent3>
        <a:srgbClr val="DADADA"/>
      </a:accent3>
      <a:accent4>
        <a:srgbClr val="FFFFFF"/>
      </a:accent4>
      <a:accent5>
        <a:srgbClr val="5B9BD5"/>
      </a:accent5>
      <a:accent6>
        <a:srgbClr val="73BD28"/>
      </a:accent6>
      <a:hlink>
        <a:srgbClr val="3DB3E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BB94FF16C837468B7D13486960AFFF" ma:contentTypeVersion="9" ma:contentTypeDescription="Create a new document." ma:contentTypeScope="" ma:versionID="91c9a3a54db542a2be224bc8acbac2b7">
  <xsd:schema xmlns:xsd="http://www.w3.org/2001/XMLSchema" xmlns:xs="http://www.w3.org/2001/XMLSchema" xmlns:p="http://schemas.microsoft.com/office/2006/metadata/properties" xmlns:ns2="dd1d8f26-fb76-4973-95d8-1c00742ea3ca" xmlns:ns3="3e98d6c4-0a6a-4101-aaef-7401c2c41272" targetNamespace="http://schemas.microsoft.com/office/2006/metadata/properties" ma:root="true" ma:fieldsID="49060c1431541e8974da1c76f2bec6c7" ns2:_="" ns3:_="">
    <xsd:import namespace="dd1d8f26-fb76-4973-95d8-1c00742ea3ca"/>
    <xsd:import namespace="3e98d6c4-0a6a-4101-aaef-7401c2c4127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EventHashCode" minOccurs="0"/>
                <xsd:element ref="ns2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1d8f26-fb76-4973-95d8-1c00742ea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98d6c4-0a6a-4101-aaef-7401c2c4127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63305D2-0ECB-44A0-862C-949F259D46BE}">
  <ds:schemaRefs>
    <ds:schemaRef ds:uri="http://schemas.microsoft.com/office/2006/metadata/properties"/>
    <ds:schemaRef ds:uri="dd1d8f26-fb76-4973-95d8-1c00742ea3ca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www.w3.org/XML/1998/namespace"/>
    <ds:schemaRef ds:uri="3e98d6c4-0a6a-4101-aaef-7401c2c41272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1673367E-9A15-4F2F-83CA-6C26EB5EB5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1d8f26-fb76-4973-95d8-1c00742ea3ca"/>
    <ds:schemaRef ds:uri="3e98d6c4-0a6a-4101-aaef-7401c2c412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75389F-D212-4F19-AFAD-C1BB4FFFE93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306</Words>
  <Application>Microsoft Macintosh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 Unicode MS</vt:lpstr>
      <vt:lpstr>Liberation Sans</vt:lpstr>
      <vt:lpstr>Arial</vt:lpstr>
      <vt:lpstr>Calibri</vt:lpstr>
      <vt:lpstr>Calibri Light</vt:lpstr>
      <vt:lpstr>Verdana</vt:lpstr>
      <vt:lpstr>BLACK SLIDES_1</vt:lpstr>
      <vt:lpstr>BLACK SLIDES_2</vt:lpstr>
      <vt:lpstr>WHITE SLIDES_1</vt:lpstr>
      <vt:lpstr>WHITE SLIDES_2</vt:lpstr>
      <vt:lpstr>Virtual Operations</vt:lpstr>
      <vt:lpstr>PowerPoint Presentation</vt:lpstr>
      <vt:lpstr>Dynatrace APIs</vt:lpstr>
      <vt:lpstr>Use Cases</vt:lpstr>
      <vt:lpstr>Hands On</vt:lpstr>
      <vt:lpstr>Create an API Token</vt:lpstr>
      <vt:lpstr>Explore the REST API</vt:lpstr>
      <vt:lpstr>Examples: 1. Service Map Visualization</vt:lpstr>
      <vt:lpstr>Examples: 2. Node.js: Low Utilized Hosts</vt:lpstr>
      <vt:lpstr>Examples: 3. Node.js: Most volatile service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Organization Overview</dc:title>
  <dc:creator>Tollefson, Nina</dc:creator>
  <cp:lastModifiedBy>Khan, Daniel</cp:lastModifiedBy>
  <cp:revision>1</cp:revision>
  <dcterms:created xsi:type="dcterms:W3CDTF">2018-07-16T20:34:55Z</dcterms:created>
  <dcterms:modified xsi:type="dcterms:W3CDTF">2018-11-07T13:39:31Z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0x01010051BB94FF16C837468B7D13486960AFFF</vt:lpwstr>
  </property>
</Properties>
</file>

<file path=docProps/thumbnail.jpeg>
</file>